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28800425" cy="39600188"/>
  <p:notesSz cx="6858000" cy="9144000"/>
  <p:defaultTextStyle>
    <a:defPPr>
      <a:defRPr lang="zh-TW"/>
    </a:defPPr>
    <a:lvl1pPr marL="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1pPr>
    <a:lvl2pPr marL="1641577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2pPr>
    <a:lvl3pPr marL="328315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3pPr>
    <a:lvl4pPr marL="492473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4pPr>
    <a:lvl5pPr marL="6566306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5pPr>
    <a:lvl6pPr marL="820788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6pPr>
    <a:lvl7pPr marL="9849460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7pPr>
    <a:lvl8pPr marL="11491036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8pPr>
    <a:lvl9pPr marL="13132613" algn="l" defTabSz="3283153" rtl="0" eaLnBrk="1" latinLnBrk="0" hangingPunct="1">
      <a:defRPr sz="646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473" userDrawn="1">
          <p15:clr>
            <a:srgbClr val="A4A3A4"/>
          </p15:clr>
        </p15:guide>
        <p15:guide id="2" pos="907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BF00"/>
    <a:srgbClr val="E1D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20016" autoAdjust="0"/>
    <p:restoredTop sz="94660"/>
  </p:normalViewPr>
  <p:slideViewPr>
    <p:cSldViewPr snapToGrid="0" showGuides="1">
      <p:cViewPr varScale="1">
        <p:scale>
          <a:sx n="20" d="100"/>
          <a:sy n="20" d="100"/>
        </p:scale>
        <p:origin x="2748" y="216"/>
      </p:cViewPr>
      <p:guideLst>
        <p:guide orient="horz" pos="12473"/>
        <p:guide pos="907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 userDrawn="1"/>
        </p:nvGrpSpPr>
        <p:grpSpPr>
          <a:xfrm>
            <a:off x="0" y="-20625"/>
            <a:ext cx="28843977" cy="4518211"/>
            <a:chOff x="0" y="-20625"/>
            <a:chExt cx="28843977" cy="4518211"/>
          </a:xfrm>
        </p:grpSpPr>
        <p:grpSp>
          <p:nvGrpSpPr>
            <p:cNvPr id="6" name="群組 5"/>
            <p:cNvGrpSpPr/>
            <p:nvPr/>
          </p:nvGrpSpPr>
          <p:grpSpPr>
            <a:xfrm>
              <a:off x="0" y="-20625"/>
              <a:ext cx="28843977" cy="4518211"/>
              <a:chOff x="0" y="-20625"/>
              <a:chExt cx="28843977" cy="4518211"/>
            </a:xfrm>
          </p:grpSpPr>
          <p:grpSp>
            <p:nvGrpSpPr>
              <p:cNvPr id="8" name="群組 7"/>
              <p:cNvGrpSpPr/>
              <p:nvPr/>
            </p:nvGrpSpPr>
            <p:grpSpPr>
              <a:xfrm>
                <a:off x="0" y="-20625"/>
                <a:ext cx="28800425" cy="4518211"/>
                <a:chOff x="0" y="0"/>
                <a:chExt cx="28800425" cy="5647765"/>
              </a:xfrm>
            </p:grpSpPr>
            <p:sp>
              <p:nvSpPr>
                <p:cNvPr id="11" name="矩形 10"/>
                <p:cNvSpPr/>
                <p:nvPr/>
              </p:nvSpPr>
              <p:spPr>
                <a:xfrm>
                  <a:off x="0" y="0"/>
                  <a:ext cx="28800425" cy="4572000"/>
                </a:xfrm>
                <a:prstGeom prst="rect">
                  <a:avLst/>
                </a:prstGeom>
                <a:solidFill>
                  <a:srgbClr val="00206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0" y="4572000"/>
                  <a:ext cx="28800425" cy="1075765"/>
                </a:xfrm>
                <a:prstGeom prst="rect">
                  <a:avLst/>
                </a:prstGeom>
                <a:solidFill>
                  <a:srgbClr val="FFBF00"/>
                </a:solidFill>
                <a:ln>
                  <a:solidFill>
                    <a:srgbClr val="FFBF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pic>
            <p:nvPicPr>
              <p:cNvPr id="9" name="圖片 8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716" y="13561"/>
                <a:ext cx="3970093" cy="3600000"/>
              </a:xfrm>
              <a:prstGeom prst="rect">
                <a:avLst/>
              </a:prstGeom>
            </p:spPr>
          </p:pic>
          <p:pic>
            <p:nvPicPr>
              <p:cNvPr id="10" name="圖片 9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873884" y="10029"/>
                <a:ext cx="3970093" cy="3600000"/>
              </a:xfrm>
              <a:prstGeom prst="rect">
                <a:avLst/>
              </a:prstGeom>
            </p:spPr>
          </p:pic>
        </p:grpSp>
        <p:sp>
          <p:nvSpPr>
            <p:cNvPr id="7" name="文字方塊 6"/>
            <p:cNvSpPr txBox="1"/>
            <p:nvPr/>
          </p:nvSpPr>
          <p:spPr>
            <a:xfrm>
              <a:off x="4017526" y="715014"/>
              <a:ext cx="20812806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12000" b="1" smtClean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2026</a:t>
              </a:r>
              <a:r>
                <a:rPr lang="en-US" altLang="zh-TW" sz="12000" b="1" baseline="0" smtClean="0">
                  <a:ln w="22225">
                    <a:solidFill>
                      <a:schemeClr val="bg1"/>
                    </a:solidFill>
                    <a:prstDash val="solid"/>
                  </a:ln>
                  <a:solidFill>
                    <a:schemeClr val="bg1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 </a:t>
              </a:r>
              <a:r>
                <a:rPr lang="zh-TW" altLang="en-US" sz="12000" dirty="0" smtClean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學生</a:t>
              </a:r>
              <a:r>
                <a:rPr lang="zh-TW" altLang="en-US" sz="12000" dirty="0">
                  <a:solidFill>
                    <a:srgbClr val="FFFFFF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專題研究競賽</a:t>
              </a:r>
            </a:p>
          </p:txBody>
        </p:sp>
      </p:grpSp>
      <p:grpSp>
        <p:nvGrpSpPr>
          <p:cNvPr id="13" name="群組 12"/>
          <p:cNvGrpSpPr/>
          <p:nvPr userDrawn="1"/>
        </p:nvGrpSpPr>
        <p:grpSpPr>
          <a:xfrm>
            <a:off x="0" y="37275246"/>
            <a:ext cx="28800425" cy="2324941"/>
            <a:chOff x="0" y="37275246"/>
            <a:chExt cx="28800425" cy="2324941"/>
          </a:xfrm>
        </p:grpSpPr>
        <p:grpSp>
          <p:nvGrpSpPr>
            <p:cNvPr id="14" name="群組 13"/>
            <p:cNvGrpSpPr/>
            <p:nvPr/>
          </p:nvGrpSpPr>
          <p:grpSpPr>
            <a:xfrm flipV="1">
              <a:off x="0" y="37275246"/>
              <a:ext cx="28800425" cy="2324941"/>
              <a:chOff x="0" y="0"/>
              <a:chExt cx="28800425" cy="5647765"/>
            </a:xfrm>
          </p:grpSpPr>
          <p:sp>
            <p:nvSpPr>
              <p:cNvPr id="16" name="矩形 15"/>
              <p:cNvSpPr/>
              <p:nvPr/>
            </p:nvSpPr>
            <p:spPr>
              <a:xfrm>
                <a:off x="0" y="0"/>
                <a:ext cx="28800425" cy="4572000"/>
              </a:xfrm>
              <a:prstGeom prst="rect">
                <a:avLst/>
              </a:prstGeom>
              <a:solidFill>
                <a:srgbClr val="00206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7" name="矩形 16"/>
              <p:cNvSpPr/>
              <p:nvPr/>
            </p:nvSpPr>
            <p:spPr>
              <a:xfrm>
                <a:off x="0" y="4572000"/>
                <a:ext cx="28800425" cy="1075765"/>
              </a:xfrm>
              <a:prstGeom prst="rect">
                <a:avLst/>
              </a:prstGeom>
              <a:solidFill>
                <a:srgbClr val="FFBF00"/>
              </a:solidFill>
              <a:ln>
                <a:solidFill>
                  <a:srgbClr val="FFB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sp>
          <p:nvSpPr>
            <p:cNvPr id="15" name="文字方塊 14"/>
            <p:cNvSpPr txBox="1"/>
            <p:nvPr/>
          </p:nvSpPr>
          <p:spPr>
            <a:xfrm>
              <a:off x="1704636" y="38027864"/>
              <a:ext cx="2539115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8000" dirty="0" smtClean="0">
                  <a:solidFill>
                    <a:srgbClr val="FFFFFF"/>
                  </a:solidFill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rPr>
                <a:t>弘光科技大學 醫療健康學院</a:t>
              </a:r>
              <a:endParaRPr lang="zh-TW" altLang="en-US" sz="8000" dirty="0">
                <a:solidFill>
                  <a:srgbClr val="FFFFFF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</p:grpSp>
      <p:pic>
        <p:nvPicPr>
          <p:cNvPr id="18" name="圖片 17"/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1" y="9613525"/>
            <a:ext cx="27492143" cy="25003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1050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80029" y="2108352"/>
            <a:ext cx="24840367" cy="76542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0029" y="10541716"/>
            <a:ext cx="24840367" cy="251259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80029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827BE-F2BD-4910-AFEB-D090B421F178}" type="datetimeFigureOut">
              <a:rPr lang="zh-TW" altLang="en-US" smtClean="0"/>
              <a:t>2026/9/9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540141" y="36703516"/>
            <a:ext cx="9720143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340300" y="36703516"/>
            <a:ext cx="6480096" cy="210834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7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A06790-DAD3-4360-B4DA-5E0F7ABACE6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99974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2880086" rtl="0" eaLnBrk="1" latinLnBrk="0" hangingPunct="1">
        <a:lnSpc>
          <a:spcPct val="90000"/>
        </a:lnSpc>
        <a:spcBef>
          <a:spcPct val="0"/>
        </a:spcBef>
        <a:buNone/>
        <a:defRPr sz="1385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0021" indent="-720021" algn="l" defTabSz="2880086" rtl="0" eaLnBrk="1" latinLnBrk="0" hangingPunct="1">
        <a:lnSpc>
          <a:spcPct val="90000"/>
        </a:lnSpc>
        <a:spcBef>
          <a:spcPts val="3150"/>
        </a:spcBef>
        <a:buFont typeface="Arial" panose="020B0604020202020204" pitchFamily="34" charset="0"/>
        <a:buChar char="•"/>
        <a:defRPr sz="8819" kern="1200">
          <a:solidFill>
            <a:schemeClr val="tx1"/>
          </a:solidFill>
          <a:latin typeface="+mn-lt"/>
          <a:ea typeface="+mn-ea"/>
          <a:cs typeface="+mn-cs"/>
        </a:defRPr>
      </a:lvl1pPr>
      <a:lvl2pPr marL="21600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7559" kern="1200">
          <a:solidFill>
            <a:schemeClr val="tx1"/>
          </a:solidFill>
          <a:latin typeface="+mn-lt"/>
          <a:ea typeface="+mn-ea"/>
          <a:cs typeface="+mn-cs"/>
        </a:defRPr>
      </a:lvl2pPr>
      <a:lvl3pPr marL="3600107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6299" kern="1200">
          <a:solidFill>
            <a:schemeClr val="tx1"/>
          </a:solidFill>
          <a:latin typeface="+mn-lt"/>
          <a:ea typeface="+mn-ea"/>
          <a:cs typeface="+mn-cs"/>
        </a:defRPr>
      </a:lvl3pPr>
      <a:lvl4pPr marL="5040150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6480193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920236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9360278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800321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2240364" indent="-720021" algn="l" defTabSz="2880086" rtl="0" eaLnBrk="1" latinLnBrk="0" hangingPunct="1">
        <a:lnSpc>
          <a:spcPct val="90000"/>
        </a:lnSpc>
        <a:spcBef>
          <a:spcPts val="1575"/>
        </a:spcBef>
        <a:buFont typeface="Arial" panose="020B0604020202020204" pitchFamily="34" charset="0"/>
        <a:buChar char="•"/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1pPr>
      <a:lvl2pPr marL="14400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2pPr>
      <a:lvl3pPr marL="2880086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3pPr>
      <a:lvl4pPr marL="4320129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4pPr>
      <a:lvl5pPr marL="5760171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5pPr>
      <a:lvl6pPr marL="7200214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6pPr>
      <a:lvl7pPr marL="8640257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7pPr>
      <a:lvl8pPr marL="10080300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8pPr>
      <a:lvl9pPr marL="11520343" algn="l" defTabSz="2880086" rtl="0" eaLnBrk="1" latinLnBrk="0" hangingPunct="1">
        <a:defRPr sz="566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983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8" baseType="lpstr">
      <vt:lpstr>新細明體</vt:lpstr>
      <vt:lpstr>標楷體</vt:lpstr>
      <vt:lpstr>Arial</vt:lpstr>
      <vt:lpstr>Calibri</vt:lpstr>
      <vt:lpstr>Calibri Light</vt:lpstr>
      <vt:lpstr>Times New Roman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admin</dc:creator>
  <cp:lastModifiedBy>User</cp:lastModifiedBy>
  <cp:revision>15</cp:revision>
  <dcterms:created xsi:type="dcterms:W3CDTF">2020-10-26T06:26:41Z</dcterms:created>
  <dcterms:modified xsi:type="dcterms:W3CDTF">2026-09-09T03:03:03Z</dcterms:modified>
</cp:coreProperties>
</file>