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8" r:id="rId2"/>
  </p:sldIdLst>
  <p:sldSz cx="28800425" cy="39600188"/>
  <p:notesSz cx="6858000" cy="9144000"/>
  <p:defaultTextStyle>
    <a:defPPr>
      <a:defRPr lang="zh-TW"/>
    </a:defPPr>
    <a:lvl1pPr marL="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1pPr>
    <a:lvl2pPr marL="1641577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2pPr>
    <a:lvl3pPr marL="328315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3pPr>
    <a:lvl4pPr marL="492473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4pPr>
    <a:lvl5pPr marL="656630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5pPr>
    <a:lvl6pPr marL="820788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6pPr>
    <a:lvl7pPr marL="984946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7pPr>
    <a:lvl8pPr marL="1149103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8pPr>
    <a:lvl9pPr marL="1313261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3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BF00"/>
    <a:srgbClr val="E1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20" d="100"/>
          <a:sy n="20" d="100"/>
        </p:scale>
        <p:origin x="2172" y="30"/>
      </p:cViewPr>
      <p:guideLst>
        <p:guide orient="horz" pos="12473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3D3E1-E342-4184-95ED-644D11016FC4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AACBB-AAC7-498D-A3B3-0F21CD2825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42579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群組 4"/>
          <p:cNvGrpSpPr/>
          <p:nvPr userDrawn="1"/>
        </p:nvGrpSpPr>
        <p:grpSpPr>
          <a:xfrm>
            <a:off x="0" y="-20625"/>
            <a:ext cx="28843977" cy="4518211"/>
            <a:chOff x="0" y="-20625"/>
            <a:chExt cx="28843977" cy="4518211"/>
          </a:xfrm>
        </p:grpSpPr>
        <p:grpSp>
          <p:nvGrpSpPr>
            <p:cNvPr id="6" name="群組 5"/>
            <p:cNvGrpSpPr/>
            <p:nvPr/>
          </p:nvGrpSpPr>
          <p:grpSpPr>
            <a:xfrm>
              <a:off x="0" y="-20625"/>
              <a:ext cx="28843977" cy="4518211"/>
              <a:chOff x="0" y="-20625"/>
              <a:chExt cx="28843977" cy="4518211"/>
            </a:xfrm>
          </p:grpSpPr>
          <p:grpSp>
            <p:nvGrpSpPr>
              <p:cNvPr id="8" name="群組 7"/>
              <p:cNvGrpSpPr/>
              <p:nvPr/>
            </p:nvGrpSpPr>
            <p:grpSpPr>
              <a:xfrm>
                <a:off x="0" y="-20625"/>
                <a:ext cx="28800425" cy="4518211"/>
                <a:chOff x="0" y="0"/>
                <a:chExt cx="28800425" cy="5647765"/>
              </a:xfrm>
            </p:grpSpPr>
            <p:sp>
              <p:nvSpPr>
                <p:cNvPr id="11" name="矩形 10"/>
                <p:cNvSpPr/>
                <p:nvPr/>
              </p:nvSpPr>
              <p:spPr>
                <a:xfrm>
                  <a:off x="0" y="0"/>
                  <a:ext cx="28800425" cy="4572000"/>
                </a:xfrm>
                <a:prstGeom prst="rect">
                  <a:avLst/>
                </a:prstGeom>
                <a:solidFill>
                  <a:srgbClr val="00206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0" y="4572000"/>
                  <a:ext cx="28800425" cy="1075765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pic>
            <p:nvPicPr>
              <p:cNvPr id="9" name="圖片 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16" y="13561"/>
                <a:ext cx="3970093" cy="3600000"/>
              </a:xfrm>
              <a:prstGeom prst="rect">
                <a:avLst/>
              </a:prstGeom>
            </p:spPr>
          </p:pic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73884" y="10029"/>
                <a:ext cx="3970093" cy="3600000"/>
              </a:xfrm>
              <a:prstGeom prst="rect">
                <a:avLst/>
              </a:prstGeom>
            </p:spPr>
          </p:pic>
        </p:grpSp>
        <p:sp>
          <p:nvSpPr>
            <p:cNvPr id="7" name="文字方塊 6"/>
            <p:cNvSpPr txBox="1"/>
            <p:nvPr/>
          </p:nvSpPr>
          <p:spPr>
            <a:xfrm>
              <a:off x="4017525" y="683931"/>
              <a:ext cx="20880075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altLang="zh-TW" sz="8800" b="0" smtClean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2025 </a:t>
              </a:r>
              <a:r>
                <a:rPr lang="en-US" altLang="zh-TW" sz="8800" b="0" dirty="0" smtClean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Undergraduate  Scholarship Symposium </a:t>
              </a:r>
            </a:p>
            <a:p>
              <a:pPr marL="0" marR="0" lvl="0" indent="0" algn="ctr" defTabSz="328315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TW" sz="8800" b="0" dirty="0" smtClean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Poster Presentation Competition</a:t>
              </a:r>
            </a:p>
          </p:txBody>
        </p:sp>
      </p:grpSp>
      <p:grpSp>
        <p:nvGrpSpPr>
          <p:cNvPr id="13" name="群組 12"/>
          <p:cNvGrpSpPr/>
          <p:nvPr userDrawn="1"/>
        </p:nvGrpSpPr>
        <p:grpSpPr>
          <a:xfrm>
            <a:off x="0" y="37275246"/>
            <a:ext cx="28800425" cy="2324941"/>
            <a:chOff x="0" y="37275246"/>
            <a:chExt cx="28800425" cy="2324941"/>
          </a:xfrm>
        </p:grpSpPr>
        <p:grpSp>
          <p:nvGrpSpPr>
            <p:cNvPr id="14" name="群組 13"/>
            <p:cNvGrpSpPr/>
            <p:nvPr/>
          </p:nvGrpSpPr>
          <p:grpSpPr>
            <a:xfrm flipV="1">
              <a:off x="0" y="37275246"/>
              <a:ext cx="28800425" cy="2324941"/>
              <a:chOff x="0" y="0"/>
              <a:chExt cx="28800425" cy="5647765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0" y="0"/>
                <a:ext cx="28800425" cy="4572000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0" y="4572000"/>
                <a:ext cx="28800425" cy="1075765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5" name="文字方塊 14"/>
            <p:cNvSpPr txBox="1"/>
            <p:nvPr/>
          </p:nvSpPr>
          <p:spPr>
            <a:xfrm>
              <a:off x="8142" y="38027864"/>
              <a:ext cx="2814628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8000" b="1" dirty="0" smtClean="0">
                  <a:solidFill>
                    <a:srgbClr val="FFFFFF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rPr>
                <a:t>College of Medical and Health Care     </a:t>
              </a:r>
              <a:r>
                <a:rPr lang="en-US" altLang="zh-TW" sz="8000" b="1" dirty="0" err="1" smtClean="0">
                  <a:solidFill>
                    <a:srgbClr val="FFFFFF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rPr>
                <a:t>Hungkuang</a:t>
              </a:r>
              <a:r>
                <a:rPr lang="en-US" altLang="zh-TW" sz="8000" b="1" dirty="0" smtClean="0">
                  <a:solidFill>
                    <a:srgbClr val="FFFFFF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rPr>
                <a:t> University</a:t>
              </a:r>
              <a:r>
                <a:rPr lang="en-US" altLang="zh-TW" sz="8000" b="1" baseline="0" dirty="0" smtClean="0">
                  <a:solidFill>
                    <a:srgbClr val="FFFFFF"/>
                  </a:solidFill>
                  <a:latin typeface="Arial Unicode MS" panose="020B0604020202020204" pitchFamily="34" charset="-120"/>
                  <a:ea typeface="Arial Unicode MS" panose="020B0604020202020204" pitchFamily="34" charset="-120"/>
                  <a:cs typeface="Arial Unicode MS" panose="020B0604020202020204" pitchFamily="34" charset="-120"/>
                </a:rPr>
                <a:t> </a:t>
              </a:r>
              <a:endParaRPr lang="zh-TW" altLang="en-US" sz="8000" b="1" dirty="0">
                <a:solidFill>
                  <a:srgbClr val="FFFFFF"/>
                </a:solidFill>
                <a:latin typeface="Arial Unicode MS" panose="020B0604020202020204" pitchFamily="34" charset="-120"/>
                <a:ea typeface="Arial Unicode MS" panose="020B0604020202020204" pitchFamily="34" charset="-120"/>
                <a:cs typeface="Arial Unicode MS" panose="020B0604020202020204" pitchFamily="34" charset="-120"/>
              </a:endParaRPr>
            </a:p>
          </p:txBody>
        </p:sp>
      </p:grp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41" y="9613525"/>
            <a:ext cx="27492143" cy="2500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0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108352"/>
            <a:ext cx="24840367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0541716"/>
            <a:ext cx="24840367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827BE-F2BD-4910-AFEB-D090B421F178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6703516"/>
            <a:ext cx="972014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06790-DAD3-4360-B4DA-5E0F7ABACE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97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98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Arial Unicode MS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User</cp:lastModifiedBy>
  <cp:revision>19</cp:revision>
  <dcterms:created xsi:type="dcterms:W3CDTF">2020-10-26T06:26:41Z</dcterms:created>
  <dcterms:modified xsi:type="dcterms:W3CDTF">2025-10-03T06:39:38Z</dcterms:modified>
</cp:coreProperties>
</file>