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60" r:id="rId4"/>
    <p:sldId id="257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74" y="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E3482-D3F2-4504-81B1-EDD4AA4AC16A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F969C-EDD2-4FD4-90C8-FCD2AA2707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294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圖片 19"/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osiaicBubbles trans="54000"/>
                    </a14:imgEffect>
                    <a14:imgEffect>
                      <a14:colorTemperature colorTemp="47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65838" y="1634655"/>
            <a:ext cx="5747697" cy="5223345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</p:spPr>
      </p:pic>
      <p:sp>
        <p:nvSpPr>
          <p:cNvPr id="2" name="標題 1"/>
          <p:cNvSpPr>
            <a:spLocks noGrp="1"/>
          </p:cNvSpPr>
          <p:nvPr>
            <p:ph type="ctrTitle" hasCustomPrompt="1"/>
          </p:nvPr>
        </p:nvSpPr>
        <p:spPr>
          <a:xfrm>
            <a:off x="2235028" y="1758998"/>
            <a:ext cx="9144000" cy="1358411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標題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2235028" y="3297950"/>
            <a:ext cx="9144000" cy="2858444"/>
          </a:xfrm>
        </p:spPr>
        <p:txBody>
          <a:bodyPr>
            <a:noAutofit/>
          </a:bodyPr>
          <a:lstStyle>
            <a:lvl1pPr marL="0" indent="0" algn="ctr">
              <a:buNone/>
              <a:defRPr sz="3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TW" dirty="0" smtClean="0"/>
              <a:t>(1.</a:t>
            </a:r>
            <a:r>
              <a:rPr lang="zh-TW" altLang="en-US" dirty="0" smtClean="0"/>
              <a:t>指導老師、</a:t>
            </a:r>
            <a:r>
              <a:rPr lang="en-US" altLang="zh-TW" dirty="0" smtClean="0"/>
              <a:t>2.</a:t>
            </a:r>
            <a:r>
              <a:rPr lang="zh-TW" altLang="en-US" dirty="0" smtClean="0"/>
              <a:t>組別、</a:t>
            </a:r>
            <a:r>
              <a:rPr lang="en-US" altLang="zh-TW" dirty="0" smtClean="0"/>
              <a:t>3.</a:t>
            </a:r>
            <a:r>
              <a:rPr lang="zh-TW" altLang="en-US" dirty="0" smtClean="0"/>
              <a:t>組員含姓名學號</a:t>
            </a:r>
            <a:r>
              <a:rPr lang="en-US" altLang="zh-TW" dirty="0" smtClean="0"/>
              <a:t>)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440B0-0296-44E2-A4B7-06E7C46D50A5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1011F-BED4-4127-BBEB-A716BAB7BAAA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群組 6"/>
          <p:cNvGrpSpPr/>
          <p:nvPr userDrawn="1"/>
        </p:nvGrpSpPr>
        <p:grpSpPr>
          <a:xfrm>
            <a:off x="0" y="2776"/>
            <a:ext cx="12218375" cy="6665036"/>
            <a:chOff x="0" y="2776"/>
            <a:chExt cx="12218375" cy="6665036"/>
          </a:xfrm>
        </p:grpSpPr>
        <p:grpSp>
          <p:nvGrpSpPr>
            <p:cNvPr id="8" name="群組 7"/>
            <p:cNvGrpSpPr/>
            <p:nvPr/>
          </p:nvGrpSpPr>
          <p:grpSpPr>
            <a:xfrm>
              <a:off x="0" y="2776"/>
              <a:ext cx="12218375" cy="1412786"/>
              <a:chOff x="1442148" y="2776"/>
              <a:chExt cx="10776228" cy="1412786"/>
            </a:xfrm>
          </p:grpSpPr>
          <p:grpSp>
            <p:nvGrpSpPr>
              <p:cNvPr id="16" name="群組 15"/>
              <p:cNvGrpSpPr/>
              <p:nvPr/>
            </p:nvGrpSpPr>
            <p:grpSpPr>
              <a:xfrm>
                <a:off x="1442148" y="2776"/>
                <a:ext cx="10776228" cy="1412786"/>
                <a:chOff x="-8975" y="2776"/>
                <a:chExt cx="12200975" cy="1164340"/>
              </a:xfrm>
            </p:grpSpPr>
            <p:sp>
              <p:nvSpPr>
                <p:cNvPr id="18" name="矩形 17"/>
                <p:cNvSpPr/>
                <p:nvPr/>
              </p:nvSpPr>
              <p:spPr>
                <a:xfrm>
                  <a:off x="-8975" y="2776"/>
                  <a:ext cx="12200975" cy="999547"/>
                </a:xfrm>
                <a:prstGeom prst="rect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9" name="矩形 18"/>
                <p:cNvSpPr/>
                <p:nvPr/>
              </p:nvSpPr>
              <p:spPr>
                <a:xfrm>
                  <a:off x="-8975" y="1002323"/>
                  <a:ext cx="12200975" cy="164793"/>
                </a:xfrm>
                <a:prstGeom prst="rect">
                  <a:avLst/>
                </a:prstGeom>
                <a:solidFill>
                  <a:srgbClr val="FFBF00"/>
                </a:solidFill>
                <a:ln>
                  <a:solidFill>
                    <a:srgbClr val="FFB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  <p:sp>
            <p:nvSpPr>
              <p:cNvPr id="17" name="文字方塊 16"/>
              <p:cNvSpPr txBox="1"/>
              <p:nvPr/>
            </p:nvSpPr>
            <p:spPr>
              <a:xfrm>
                <a:off x="2835969" y="56439"/>
                <a:ext cx="921953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3600" dirty="0" smtClean="0">
                    <a:solidFill>
                      <a:schemeClr val="bg1"/>
                    </a:solidFill>
                    <a:latin typeface="Arial Unicode MS" panose="020B0604020202020204" pitchFamily="34" charset="-120"/>
                    <a:ea typeface="Arial Unicode MS" panose="020B0604020202020204" pitchFamily="34" charset="-120"/>
                    <a:cs typeface="Arial Unicode MS" panose="020B0604020202020204" pitchFamily="34" charset="-120"/>
                  </a:rPr>
                  <a:t>2025 </a:t>
                </a:r>
                <a:r>
                  <a:rPr lang="en-US" altLang="zh-TW" sz="3600" dirty="0" smtClean="0">
                    <a:solidFill>
                      <a:schemeClr val="bg1"/>
                    </a:solidFill>
                    <a:latin typeface="Arial Unicode MS" panose="020B0604020202020204" pitchFamily="34" charset="-120"/>
                    <a:ea typeface="Arial Unicode MS" panose="020B0604020202020204" pitchFamily="34" charset="-120"/>
                    <a:cs typeface="Arial Unicode MS" panose="020B0604020202020204" pitchFamily="34" charset="-120"/>
                  </a:rPr>
                  <a:t>Undergraduate  Scholarship Symposium </a:t>
                </a:r>
              </a:p>
              <a:p>
                <a:pPr algn="ctr"/>
                <a:r>
                  <a:rPr lang="en-US" altLang="zh-TW" sz="3600" dirty="0" smtClean="0">
                    <a:solidFill>
                      <a:schemeClr val="bg1"/>
                    </a:solidFill>
                    <a:latin typeface="Arial Unicode MS" panose="020B0604020202020204" pitchFamily="34" charset="-120"/>
                    <a:ea typeface="Arial Unicode MS" panose="020B0604020202020204" pitchFamily="34" charset="-120"/>
                    <a:cs typeface="Arial Unicode MS" panose="020B0604020202020204" pitchFamily="34" charset="-120"/>
                  </a:rPr>
                  <a:t>Oral Presentation Competition</a:t>
                </a:r>
                <a:endParaRPr lang="zh-TW" altLang="en-US" sz="3600" dirty="0">
                  <a:solidFill>
                    <a:schemeClr val="bg1"/>
                  </a:solidFill>
                  <a:latin typeface="Arial Unicode MS" panose="020B0604020202020204" pitchFamily="34" charset="-120"/>
                  <a:ea typeface="Arial Unicode MS" panose="020B0604020202020204" pitchFamily="34" charset="-120"/>
                  <a:cs typeface="Arial Unicode MS" panose="020B0604020202020204" pitchFamily="34" charset="-120"/>
                </a:endParaRPr>
              </a:p>
            </p:txBody>
          </p:sp>
        </p:grpSp>
        <p:grpSp>
          <p:nvGrpSpPr>
            <p:cNvPr id="9" name="群組 8"/>
            <p:cNvGrpSpPr/>
            <p:nvPr/>
          </p:nvGrpSpPr>
          <p:grpSpPr>
            <a:xfrm>
              <a:off x="209120" y="192964"/>
              <a:ext cx="1741470" cy="6474848"/>
              <a:chOff x="44112" y="790166"/>
              <a:chExt cx="1741470" cy="5716033"/>
            </a:xfrm>
          </p:grpSpPr>
          <p:grpSp>
            <p:nvGrpSpPr>
              <p:cNvPr id="10" name="群組 9"/>
              <p:cNvGrpSpPr/>
              <p:nvPr/>
            </p:nvGrpSpPr>
            <p:grpSpPr>
              <a:xfrm>
                <a:off x="44112" y="790166"/>
                <a:ext cx="1741470" cy="5716033"/>
                <a:chOff x="1757888" y="261487"/>
                <a:chExt cx="1741470" cy="5716033"/>
              </a:xfrm>
              <a:effectLst>
                <a:outerShdw blurRad="139700" dist="101600" dir="10320000" sx="106000" sy="106000" algn="ctr" rotWithShape="0">
                  <a:srgbClr val="000000">
                    <a:alpha val="32000"/>
                  </a:srgbClr>
                </a:outerShdw>
              </a:effectLst>
            </p:grpSpPr>
            <p:grpSp>
              <p:nvGrpSpPr>
                <p:cNvPr id="12" name="群組 11"/>
                <p:cNvGrpSpPr/>
                <p:nvPr/>
              </p:nvGrpSpPr>
              <p:grpSpPr>
                <a:xfrm>
                  <a:off x="1757888" y="261487"/>
                  <a:ext cx="1741470" cy="5716033"/>
                  <a:chOff x="1714500" y="1839435"/>
                  <a:chExt cx="1277814" cy="4138085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4" name="等腰三角形 13"/>
                  <p:cNvSpPr/>
                  <p:nvPr/>
                </p:nvSpPr>
                <p:spPr>
                  <a:xfrm>
                    <a:off x="1714500" y="1839435"/>
                    <a:ext cx="1277813" cy="972869"/>
                  </a:xfrm>
                  <a:prstGeom prst="triangle">
                    <a:avLst/>
                  </a:prstGeom>
                  <a:solidFill>
                    <a:srgbClr val="FFD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15" name="矩形 14"/>
                  <p:cNvSpPr/>
                  <p:nvPr/>
                </p:nvSpPr>
                <p:spPr>
                  <a:xfrm>
                    <a:off x="1714501" y="2810461"/>
                    <a:ext cx="1277813" cy="3167059"/>
                  </a:xfrm>
                  <a:prstGeom prst="rect">
                    <a:avLst/>
                  </a:prstGeom>
                  <a:solidFill>
                    <a:srgbClr val="FFD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</p:grpSp>
            <p:sp>
              <p:nvSpPr>
                <p:cNvPr id="13" name="橢圓 12"/>
                <p:cNvSpPr/>
                <p:nvPr/>
              </p:nvSpPr>
              <p:spPr>
                <a:xfrm>
                  <a:off x="2492341" y="562700"/>
                  <a:ext cx="272562" cy="29014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innerShdw blurRad="88900" dir="9360000">
                    <a:prstClr val="black">
                      <a:alpha val="84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  <p:sp>
            <p:nvSpPr>
              <p:cNvPr id="11" name="文字方塊 10"/>
              <p:cNvSpPr txBox="1"/>
              <p:nvPr/>
            </p:nvSpPr>
            <p:spPr>
              <a:xfrm flipH="1">
                <a:off x="123588" y="1682740"/>
                <a:ext cx="1661993" cy="4763283"/>
              </a:xfrm>
              <a:prstGeom prst="rect">
                <a:avLst/>
              </a:prstGeom>
              <a:noFill/>
              <a:ln w="28575">
                <a:noFill/>
                <a:prstDash val="lgDashDot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vert270" wrap="square" rtlCol="0">
                <a:spAutoFit/>
              </a:bodyPr>
              <a:lstStyle/>
              <a:p>
                <a:pPr algn="ctr"/>
                <a:r>
                  <a:rPr lang="en-US" altLang="zh-TW" sz="4800" dirty="0" smtClean="0">
                    <a:solidFill>
                      <a:srgbClr val="002060"/>
                    </a:solidFill>
                    <a:latin typeface="Arial Unicode MS" panose="020B0604020202020204" pitchFamily="34" charset="-120"/>
                    <a:ea typeface="Arial Unicode MS" panose="020B0604020202020204" pitchFamily="34" charset="-120"/>
                    <a:cs typeface="Arial Unicode MS" panose="020B0604020202020204" pitchFamily="34" charset="-120"/>
                  </a:rPr>
                  <a:t>College of Medical and Health Care</a:t>
                </a:r>
                <a:endParaRPr lang="zh-TW" altLang="en-US" sz="4800" dirty="0">
                  <a:solidFill>
                    <a:srgbClr val="002060"/>
                  </a:solidFill>
                  <a:latin typeface="Arial Unicode MS" panose="020B0604020202020204" pitchFamily="34" charset="-120"/>
                  <a:ea typeface="Arial Unicode MS" panose="020B0604020202020204" pitchFamily="34" charset="-120"/>
                  <a:cs typeface="Arial Unicode MS" panose="020B0604020202020204" pitchFamily="34" charset="-12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76382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3198" y="1421197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13198" y="2880593"/>
            <a:ext cx="10515600" cy="2890204"/>
          </a:xfrm>
        </p:spPr>
        <p:txBody>
          <a:bodyPr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440B0-0296-44E2-A4B7-06E7C46D50A5}" type="datetimeFigureOut">
              <a:rPr lang="zh-TW" altLang="en-US" smtClean="0"/>
              <a:t>2025/10/3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1011F-BED4-4127-BBEB-A716BAB7BAAA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群組 6"/>
          <p:cNvGrpSpPr/>
          <p:nvPr userDrawn="1"/>
        </p:nvGrpSpPr>
        <p:grpSpPr>
          <a:xfrm>
            <a:off x="-1" y="-4488"/>
            <a:ext cx="12192001" cy="1383832"/>
            <a:chOff x="-1" y="-4488"/>
            <a:chExt cx="12192001" cy="1383832"/>
          </a:xfrm>
        </p:grpSpPr>
        <p:grpSp>
          <p:nvGrpSpPr>
            <p:cNvPr id="10" name="群組 9"/>
            <p:cNvGrpSpPr/>
            <p:nvPr/>
          </p:nvGrpSpPr>
          <p:grpSpPr>
            <a:xfrm>
              <a:off x="-1" y="0"/>
              <a:ext cx="12192001" cy="1328906"/>
              <a:chOff x="-8975" y="2776"/>
              <a:chExt cx="12200975" cy="1164340"/>
            </a:xfrm>
          </p:grpSpPr>
          <p:sp>
            <p:nvSpPr>
              <p:cNvPr id="12" name="矩形 11"/>
              <p:cNvSpPr/>
              <p:nvPr/>
            </p:nvSpPr>
            <p:spPr>
              <a:xfrm>
                <a:off x="-8975" y="2776"/>
                <a:ext cx="12200975" cy="999547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400"/>
              </a:p>
            </p:txBody>
          </p:sp>
          <p:sp>
            <p:nvSpPr>
              <p:cNvPr id="13" name="矩形 12"/>
              <p:cNvSpPr/>
              <p:nvPr/>
            </p:nvSpPr>
            <p:spPr>
              <a:xfrm>
                <a:off x="-8975" y="1002323"/>
                <a:ext cx="12200975" cy="164793"/>
              </a:xfrm>
              <a:prstGeom prst="rect">
                <a:avLst/>
              </a:prstGeom>
              <a:solidFill>
                <a:srgbClr val="FFBF00"/>
              </a:solidFill>
              <a:ln>
                <a:solidFill>
                  <a:srgbClr val="FFB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13179" y="-4488"/>
              <a:ext cx="1526095" cy="1383832"/>
            </a:xfrm>
            <a:prstGeom prst="rect">
              <a:avLst/>
            </a:prstGeom>
          </p:spPr>
        </p:pic>
      </p:grpSp>
      <p:grpSp>
        <p:nvGrpSpPr>
          <p:cNvPr id="15" name="群組 14"/>
          <p:cNvGrpSpPr/>
          <p:nvPr/>
        </p:nvGrpSpPr>
        <p:grpSpPr>
          <a:xfrm flipV="1">
            <a:off x="0" y="6078828"/>
            <a:ext cx="12192000" cy="779172"/>
            <a:chOff x="-8975" y="2776"/>
            <a:chExt cx="12200975" cy="1164340"/>
          </a:xfrm>
        </p:grpSpPr>
        <p:sp>
          <p:nvSpPr>
            <p:cNvPr id="17" name="矩形 16"/>
            <p:cNvSpPr/>
            <p:nvPr/>
          </p:nvSpPr>
          <p:spPr>
            <a:xfrm>
              <a:off x="-8975" y="2776"/>
              <a:ext cx="12200975" cy="999547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矩形 17"/>
            <p:cNvSpPr/>
            <p:nvPr/>
          </p:nvSpPr>
          <p:spPr>
            <a:xfrm>
              <a:off x="-8975" y="1002323"/>
              <a:ext cx="12200975" cy="164793"/>
            </a:xfrm>
            <a:prstGeom prst="rect">
              <a:avLst/>
            </a:prstGeom>
            <a:solidFill>
              <a:srgbClr val="FFBF00"/>
            </a:solidFill>
            <a:ln>
              <a:solidFill>
                <a:srgbClr val="FFB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1" name="文字方塊 20"/>
          <p:cNvSpPr txBox="1"/>
          <p:nvPr userDrawn="1"/>
        </p:nvSpPr>
        <p:spPr>
          <a:xfrm rot="10800000" flipV="1">
            <a:off x="838200" y="6142145"/>
            <a:ext cx="10505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4800" dirty="0" smtClean="0">
                <a:solidFill>
                  <a:schemeClr val="bg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College of Medical and Health Care</a:t>
            </a:r>
            <a:endParaRPr lang="zh-TW" altLang="en-US" sz="4800" dirty="0">
              <a:solidFill>
                <a:schemeClr val="bg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22" name="文字方塊 21"/>
          <p:cNvSpPr txBox="1"/>
          <p:nvPr userDrawn="1"/>
        </p:nvSpPr>
        <p:spPr>
          <a:xfrm>
            <a:off x="0" y="-4488"/>
            <a:ext cx="10453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600" dirty="0" smtClean="0">
                <a:solidFill>
                  <a:schemeClr val="bg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202</a:t>
            </a:r>
            <a:r>
              <a:rPr lang="en-US" altLang="zh-TW" sz="3600" baseline="0" dirty="0" smtClean="0">
                <a:solidFill>
                  <a:schemeClr val="bg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5 </a:t>
            </a:r>
            <a:r>
              <a:rPr lang="en-US" altLang="zh-TW" sz="3600" dirty="0" smtClean="0">
                <a:solidFill>
                  <a:schemeClr val="bg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Undergraduate  Scholarship Symposium </a:t>
            </a:r>
          </a:p>
          <a:p>
            <a:pPr algn="ctr"/>
            <a:r>
              <a:rPr lang="en-US" altLang="zh-TW" sz="3600" dirty="0" smtClean="0">
                <a:solidFill>
                  <a:schemeClr val="bg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Oral Presentation Competition</a:t>
            </a:r>
            <a:endParaRPr lang="zh-TW" altLang="en-US" sz="3600" dirty="0">
              <a:solidFill>
                <a:schemeClr val="bg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0792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56970" y="1457929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440B0-0296-44E2-A4B7-06E7C46D50A5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1011F-BED4-4127-BBEB-A716BAB7BAAA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6" name="群組 5"/>
          <p:cNvGrpSpPr/>
          <p:nvPr userDrawn="1"/>
        </p:nvGrpSpPr>
        <p:grpSpPr>
          <a:xfrm>
            <a:off x="-4916" y="0"/>
            <a:ext cx="12192001" cy="1383832"/>
            <a:chOff x="-1" y="-4488"/>
            <a:chExt cx="12192001" cy="1383832"/>
          </a:xfrm>
        </p:grpSpPr>
        <p:grpSp>
          <p:nvGrpSpPr>
            <p:cNvPr id="9" name="群組 8"/>
            <p:cNvGrpSpPr/>
            <p:nvPr/>
          </p:nvGrpSpPr>
          <p:grpSpPr>
            <a:xfrm>
              <a:off x="-1" y="0"/>
              <a:ext cx="12192001" cy="1328906"/>
              <a:chOff x="-8975" y="2776"/>
              <a:chExt cx="12200975" cy="1164340"/>
            </a:xfrm>
          </p:grpSpPr>
          <p:sp>
            <p:nvSpPr>
              <p:cNvPr id="11" name="矩形 10"/>
              <p:cNvSpPr/>
              <p:nvPr/>
            </p:nvSpPr>
            <p:spPr>
              <a:xfrm>
                <a:off x="-8975" y="2776"/>
                <a:ext cx="12200975" cy="999547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400"/>
              </a:p>
            </p:txBody>
          </p:sp>
          <p:sp>
            <p:nvSpPr>
              <p:cNvPr id="12" name="矩形 11"/>
              <p:cNvSpPr/>
              <p:nvPr/>
            </p:nvSpPr>
            <p:spPr>
              <a:xfrm>
                <a:off x="-8975" y="1002323"/>
                <a:ext cx="12200975" cy="164793"/>
              </a:xfrm>
              <a:prstGeom prst="rect">
                <a:avLst/>
              </a:prstGeom>
              <a:solidFill>
                <a:srgbClr val="FFBF00"/>
              </a:solidFill>
              <a:ln>
                <a:solidFill>
                  <a:srgbClr val="FFB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pic>
          <p:nvPicPr>
            <p:cNvPr id="8" name="圖片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13179" y="-4488"/>
              <a:ext cx="1526095" cy="1383832"/>
            </a:xfrm>
            <a:prstGeom prst="rect">
              <a:avLst/>
            </a:prstGeom>
          </p:spPr>
        </p:pic>
      </p:grpSp>
      <p:grpSp>
        <p:nvGrpSpPr>
          <p:cNvPr id="14" name="群組 13"/>
          <p:cNvGrpSpPr/>
          <p:nvPr/>
        </p:nvGrpSpPr>
        <p:grpSpPr>
          <a:xfrm flipV="1">
            <a:off x="0" y="6078828"/>
            <a:ext cx="12192000" cy="779172"/>
            <a:chOff x="-8975" y="2776"/>
            <a:chExt cx="12200975" cy="1164340"/>
          </a:xfrm>
        </p:grpSpPr>
        <p:sp>
          <p:nvSpPr>
            <p:cNvPr id="16" name="矩形 15"/>
            <p:cNvSpPr/>
            <p:nvPr/>
          </p:nvSpPr>
          <p:spPr>
            <a:xfrm>
              <a:off x="-8975" y="2776"/>
              <a:ext cx="12200975" cy="999547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-8975" y="1002323"/>
              <a:ext cx="12200975" cy="164793"/>
            </a:xfrm>
            <a:prstGeom prst="rect">
              <a:avLst/>
            </a:prstGeom>
            <a:solidFill>
              <a:srgbClr val="FFBF00"/>
            </a:solidFill>
            <a:ln>
              <a:solidFill>
                <a:srgbClr val="FFB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8" name="文字方塊 17"/>
          <p:cNvSpPr txBox="1"/>
          <p:nvPr userDrawn="1"/>
        </p:nvSpPr>
        <p:spPr>
          <a:xfrm rot="10800000" flipV="1">
            <a:off x="838200" y="6142145"/>
            <a:ext cx="10505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4800" dirty="0" smtClean="0">
                <a:solidFill>
                  <a:schemeClr val="bg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College of Medical and Health Care</a:t>
            </a:r>
            <a:endParaRPr lang="zh-TW" altLang="en-US" sz="4800" dirty="0">
              <a:solidFill>
                <a:schemeClr val="bg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20" name="文字方塊 19"/>
          <p:cNvSpPr txBox="1"/>
          <p:nvPr userDrawn="1"/>
        </p:nvSpPr>
        <p:spPr>
          <a:xfrm>
            <a:off x="0" y="28601"/>
            <a:ext cx="10453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600" dirty="0" smtClean="0">
                <a:solidFill>
                  <a:schemeClr val="bg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2025 </a:t>
            </a:r>
            <a:r>
              <a:rPr lang="en-US" altLang="zh-TW" sz="3600" dirty="0" smtClean="0">
                <a:solidFill>
                  <a:schemeClr val="bg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Undergraduate  Scholarship Symposium </a:t>
            </a:r>
          </a:p>
          <a:p>
            <a:pPr algn="ctr"/>
            <a:r>
              <a:rPr lang="en-US" altLang="zh-TW" sz="3600" dirty="0" smtClean="0">
                <a:solidFill>
                  <a:schemeClr val="bg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Oral Presentation Competition</a:t>
            </a:r>
            <a:endParaRPr lang="zh-TW" altLang="en-US" sz="3600" dirty="0">
              <a:solidFill>
                <a:schemeClr val="bg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365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440B0-0296-44E2-A4B7-06E7C46D50A5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1011F-BED4-4127-BBEB-A716BAB7BAAA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6" name="群組 5"/>
          <p:cNvGrpSpPr/>
          <p:nvPr/>
        </p:nvGrpSpPr>
        <p:grpSpPr>
          <a:xfrm flipV="1">
            <a:off x="0" y="6078828"/>
            <a:ext cx="12192000" cy="779172"/>
            <a:chOff x="-8975" y="2776"/>
            <a:chExt cx="12200975" cy="1164340"/>
          </a:xfrm>
        </p:grpSpPr>
        <p:sp>
          <p:nvSpPr>
            <p:cNvPr id="8" name="矩形 7"/>
            <p:cNvSpPr/>
            <p:nvPr/>
          </p:nvSpPr>
          <p:spPr>
            <a:xfrm>
              <a:off x="-8975" y="2776"/>
              <a:ext cx="12200975" cy="999547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-8975" y="1002323"/>
              <a:ext cx="12200975" cy="164793"/>
            </a:xfrm>
            <a:prstGeom prst="rect">
              <a:avLst/>
            </a:prstGeom>
            <a:solidFill>
              <a:srgbClr val="FFBF00"/>
            </a:solidFill>
            <a:ln>
              <a:solidFill>
                <a:srgbClr val="FFB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0" name="群組 9"/>
          <p:cNvGrpSpPr/>
          <p:nvPr userDrawn="1"/>
        </p:nvGrpSpPr>
        <p:grpSpPr>
          <a:xfrm>
            <a:off x="-1" y="-4488"/>
            <a:ext cx="12192001" cy="1383832"/>
            <a:chOff x="-1" y="-4488"/>
            <a:chExt cx="12192001" cy="1383832"/>
          </a:xfrm>
        </p:grpSpPr>
        <p:grpSp>
          <p:nvGrpSpPr>
            <p:cNvPr id="13" name="群組 12"/>
            <p:cNvGrpSpPr/>
            <p:nvPr/>
          </p:nvGrpSpPr>
          <p:grpSpPr>
            <a:xfrm>
              <a:off x="-1" y="0"/>
              <a:ext cx="12192001" cy="1328906"/>
              <a:chOff x="-8975" y="2776"/>
              <a:chExt cx="12200975" cy="1164340"/>
            </a:xfrm>
          </p:grpSpPr>
          <p:sp>
            <p:nvSpPr>
              <p:cNvPr id="15" name="矩形 14"/>
              <p:cNvSpPr/>
              <p:nvPr/>
            </p:nvSpPr>
            <p:spPr>
              <a:xfrm>
                <a:off x="-8975" y="2776"/>
                <a:ext cx="12200975" cy="999547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400"/>
              </a:p>
            </p:txBody>
          </p:sp>
          <p:sp>
            <p:nvSpPr>
              <p:cNvPr id="16" name="矩形 15"/>
              <p:cNvSpPr/>
              <p:nvPr/>
            </p:nvSpPr>
            <p:spPr>
              <a:xfrm>
                <a:off x="-8975" y="1002323"/>
                <a:ext cx="12200975" cy="164793"/>
              </a:xfrm>
              <a:prstGeom prst="rect">
                <a:avLst/>
              </a:prstGeom>
              <a:solidFill>
                <a:srgbClr val="FFBF00"/>
              </a:solidFill>
              <a:ln>
                <a:solidFill>
                  <a:srgbClr val="FFB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pic>
          <p:nvPicPr>
            <p:cNvPr id="12" name="圖片 1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13179" y="-4488"/>
              <a:ext cx="1526095" cy="1383832"/>
            </a:xfrm>
            <a:prstGeom prst="rect">
              <a:avLst/>
            </a:prstGeom>
          </p:spPr>
        </p:pic>
      </p:grpSp>
      <p:sp>
        <p:nvSpPr>
          <p:cNvPr id="17" name="文字方塊 16"/>
          <p:cNvSpPr txBox="1"/>
          <p:nvPr userDrawn="1"/>
        </p:nvSpPr>
        <p:spPr>
          <a:xfrm rot="10800000" flipV="1">
            <a:off x="838200" y="6142145"/>
            <a:ext cx="10505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4800" dirty="0" smtClean="0">
                <a:solidFill>
                  <a:schemeClr val="bg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College of Medical and Health Care</a:t>
            </a:r>
            <a:endParaRPr lang="zh-TW" altLang="en-US" sz="4800" dirty="0">
              <a:solidFill>
                <a:schemeClr val="bg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19" name="文字方塊 18"/>
          <p:cNvSpPr txBox="1"/>
          <p:nvPr userDrawn="1"/>
        </p:nvSpPr>
        <p:spPr>
          <a:xfrm>
            <a:off x="-220087" y="-29754"/>
            <a:ext cx="10453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600" dirty="0" smtClean="0">
                <a:solidFill>
                  <a:schemeClr val="bg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2025 </a:t>
            </a:r>
            <a:r>
              <a:rPr lang="en-US" altLang="zh-TW" sz="3600" dirty="0" smtClean="0">
                <a:solidFill>
                  <a:schemeClr val="bg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Undergraduate  Scholarship Symposium </a:t>
            </a:r>
          </a:p>
          <a:p>
            <a:pPr algn="ctr"/>
            <a:r>
              <a:rPr lang="en-US" altLang="zh-TW" sz="3600" dirty="0" smtClean="0">
                <a:solidFill>
                  <a:schemeClr val="bg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Oral Presentation Competition</a:t>
            </a:r>
            <a:endParaRPr lang="zh-TW" altLang="en-US" sz="3600" dirty="0">
              <a:solidFill>
                <a:schemeClr val="bg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604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440B0-0296-44E2-A4B7-06E7C46D50A5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1011F-BED4-4127-BBEB-A716BAB7BA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7489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8289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5400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352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367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0</Words>
  <Application>Microsoft Office PowerPoint</Application>
  <PresentationFormat>寬螢幕</PresentationFormat>
  <Paragraphs>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Arial Unicode MS</vt:lpstr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</dc:creator>
  <cp:lastModifiedBy>User</cp:lastModifiedBy>
  <cp:revision>18</cp:revision>
  <dcterms:created xsi:type="dcterms:W3CDTF">2020-10-26T07:07:08Z</dcterms:created>
  <dcterms:modified xsi:type="dcterms:W3CDTF">2025-10-03T06:46:28Z</dcterms:modified>
</cp:coreProperties>
</file>