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8800425" cy="39600188"/>
  <p:notesSz cx="6858000" cy="9144000"/>
  <p:defaultTextStyle>
    <a:defPPr>
      <a:defRPr lang="zh-TW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BF00"/>
    <a:srgbClr val="E1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9" d="100"/>
          <a:sy n="19" d="100"/>
        </p:scale>
        <p:origin x="2268" y="156"/>
      </p:cViewPr>
      <p:guideLst>
        <p:guide orient="horz" pos="12473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 userDrawn="1"/>
        </p:nvGrpSpPr>
        <p:grpSpPr>
          <a:xfrm>
            <a:off x="0" y="-20625"/>
            <a:ext cx="28843977" cy="4518211"/>
            <a:chOff x="0" y="-20625"/>
            <a:chExt cx="28843977" cy="4518211"/>
          </a:xfrm>
        </p:grpSpPr>
        <p:grpSp>
          <p:nvGrpSpPr>
            <p:cNvPr id="6" name="群組 5"/>
            <p:cNvGrpSpPr/>
            <p:nvPr/>
          </p:nvGrpSpPr>
          <p:grpSpPr>
            <a:xfrm>
              <a:off x="0" y="-20625"/>
              <a:ext cx="28843977" cy="4518211"/>
              <a:chOff x="0" y="-20625"/>
              <a:chExt cx="28843977" cy="4518211"/>
            </a:xfrm>
          </p:grpSpPr>
          <p:grpSp>
            <p:nvGrpSpPr>
              <p:cNvPr id="8" name="群組 7"/>
              <p:cNvGrpSpPr/>
              <p:nvPr/>
            </p:nvGrpSpPr>
            <p:grpSpPr>
              <a:xfrm>
                <a:off x="0" y="-20625"/>
                <a:ext cx="28800425" cy="4518211"/>
                <a:chOff x="0" y="0"/>
                <a:chExt cx="28800425" cy="5647765"/>
              </a:xfrm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0" y="0"/>
                  <a:ext cx="28800425" cy="4572000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0" y="4572000"/>
                  <a:ext cx="28800425" cy="1075765"/>
                </a:xfrm>
                <a:prstGeom prst="rect">
                  <a:avLst/>
                </a:prstGeom>
                <a:solidFill>
                  <a:srgbClr val="FFBF00"/>
                </a:solidFill>
                <a:ln>
                  <a:solidFill>
                    <a:srgbClr val="FFB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pic>
            <p:nvPicPr>
              <p:cNvPr id="9" name="圖片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716" y="13561"/>
                <a:ext cx="3970093" cy="3600000"/>
              </a:xfrm>
              <a:prstGeom prst="rect">
                <a:avLst/>
              </a:prstGeom>
            </p:spPr>
          </p:pic>
          <p:pic>
            <p:nvPicPr>
              <p:cNvPr id="10" name="圖片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73884" y="10029"/>
                <a:ext cx="3970093" cy="3600000"/>
              </a:xfrm>
              <a:prstGeom prst="rect">
                <a:avLst/>
              </a:prstGeom>
            </p:spPr>
          </p:pic>
        </p:grpSp>
        <p:sp>
          <p:nvSpPr>
            <p:cNvPr id="7" name="文字方塊 6"/>
            <p:cNvSpPr txBox="1"/>
            <p:nvPr/>
          </p:nvSpPr>
          <p:spPr>
            <a:xfrm>
              <a:off x="4017525" y="683931"/>
              <a:ext cx="20880075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altLang="zh-TW" sz="8800" b="0" dirty="0" smtClean="0">
                  <a:ln w="22225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2022 Undergraduate  Scholarship Symposium </a:t>
              </a:r>
            </a:p>
            <a:p>
              <a:pPr marL="0" marR="0" lvl="0" indent="0" algn="ctr" defTabSz="328315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8800" b="0" dirty="0" smtClean="0">
                  <a:ln w="22225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Poster Presentation Competition</a:t>
              </a:r>
            </a:p>
          </p:txBody>
        </p:sp>
      </p:grpSp>
      <p:grpSp>
        <p:nvGrpSpPr>
          <p:cNvPr id="13" name="群組 12"/>
          <p:cNvGrpSpPr/>
          <p:nvPr userDrawn="1"/>
        </p:nvGrpSpPr>
        <p:grpSpPr>
          <a:xfrm>
            <a:off x="0" y="37275246"/>
            <a:ext cx="28800425" cy="2324941"/>
            <a:chOff x="0" y="37275246"/>
            <a:chExt cx="28800425" cy="2324941"/>
          </a:xfrm>
        </p:grpSpPr>
        <p:grpSp>
          <p:nvGrpSpPr>
            <p:cNvPr id="14" name="群組 13"/>
            <p:cNvGrpSpPr/>
            <p:nvPr/>
          </p:nvGrpSpPr>
          <p:grpSpPr>
            <a:xfrm flipV="1">
              <a:off x="0" y="37275246"/>
              <a:ext cx="28800425" cy="2324941"/>
              <a:chOff x="0" y="0"/>
              <a:chExt cx="28800425" cy="5647765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0" y="0"/>
                <a:ext cx="28800425" cy="4572000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0" y="4572000"/>
                <a:ext cx="28800425" cy="1075765"/>
              </a:xfrm>
              <a:prstGeom prst="rect">
                <a:avLst/>
              </a:prstGeom>
              <a:solidFill>
                <a:srgbClr val="FFBF00"/>
              </a:solidFill>
              <a:ln>
                <a:solidFill>
                  <a:srgbClr val="FFB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8142" y="38027864"/>
              <a:ext cx="2814628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8000" b="1" dirty="0" smtClean="0">
                  <a:solidFill>
                    <a:srgbClr val="FFFFFF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College of Medical and Health Care     </a:t>
              </a:r>
              <a:r>
                <a:rPr lang="en-US" altLang="zh-TW" sz="8000" b="1" dirty="0" err="1" smtClean="0">
                  <a:solidFill>
                    <a:srgbClr val="FFFFFF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Hungkuang</a:t>
              </a:r>
              <a:r>
                <a:rPr lang="en-US" altLang="zh-TW" sz="8000" b="1" dirty="0" smtClean="0">
                  <a:solidFill>
                    <a:srgbClr val="FFFFFF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 University</a:t>
              </a:r>
              <a:r>
                <a:rPr lang="en-US" altLang="zh-TW" sz="8000" b="1" baseline="0" dirty="0" smtClean="0">
                  <a:solidFill>
                    <a:srgbClr val="FFFFFF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 </a:t>
              </a:r>
              <a:endParaRPr lang="zh-TW" altLang="en-US" sz="8000" b="1" dirty="0">
                <a:solidFill>
                  <a:srgbClr val="FFFFFF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1" y="9613525"/>
            <a:ext cx="27492143" cy="2500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0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08352"/>
            <a:ext cx="24840367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541716"/>
            <a:ext cx="24840367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27BE-F2BD-4910-AFEB-D090B421F178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6703516"/>
            <a:ext cx="972014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06790-DAD3-4360-B4DA-5E0F7ABACE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97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8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Arial Unicode MS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User</cp:lastModifiedBy>
  <cp:revision>16</cp:revision>
  <dcterms:created xsi:type="dcterms:W3CDTF">2020-10-26T06:26:41Z</dcterms:created>
  <dcterms:modified xsi:type="dcterms:W3CDTF">2022-10-19T07:58:43Z</dcterms:modified>
</cp:coreProperties>
</file>