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</p:sldIdLst>
  <p:sldSz cx="28800425" cy="39600188"/>
  <p:notesSz cx="6858000" cy="9144000"/>
  <p:defaultTextStyle>
    <a:defPPr>
      <a:defRPr lang="zh-TW"/>
    </a:defPPr>
    <a:lvl1pPr marL="0" algn="l" defTabSz="3283153" rtl="0" eaLnBrk="1" latinLnBrk="0" hangingPunct="1">
      <a:defRPr sz="6463" kern="1200">
        <a:solidFill>
          <a:schemeClr val="tx1"/>
        </a:solidFill>
        <a:latin typeface="+mn-lt"/>
        <a:ea typeface="+mn-ea"/>
        <a:cs typeface="+mn-cs"/>
      </a:defRPr>
    </a:lvl1pPr>
    <a:lvl2pPr marL="1641577" algn="l" defTabSz="3283153" rtl="0" eaLnBrk="1" latinLnBrk="0" hangingPunct="1">
      <a:defRPr sz="6463" kern="1200">
        <a:solidFill>
          <a:schemeClr val="tx1"/>
        </a:solidFill>
        <a:latin typeface="+mn-lt"/>
        <a:ea typeface="+mn-ea"/>
        <a:cs typeface="+mn-cs"/>
      </a:defRPr>
    </a:lvl2pPr>
    <a:lvl3pPr marL="3283153" algn="l" defTabSz="3283153" rtl="0" eaLnBrk="1" latinLnBrk="0" hangingPunct="1">
      <a:defRPr sz="6463" kern="1200">
        <a:solidFill>
          <a:schemeClr val="tx1"/>
        </a:solidFill>
        <a:latin typeface="+mn-lt"/>
        <a:ea typeface="+mn-ea"/>
        <a:cs typeface="+mn-cs"/>
      </a:defRPr>
    </a:lvl3pPr>
    <a:lvl4pPr marL="4924730" algn="l" defTabSz="3283153" rtl="0" eaLnBrk="1" latinLnBrk="0" hangingPunct="1">
      <a:defRPr sz="6463" kern="1200">
        <a:solidFill>
          <a:schemeClr val="tx1"/>
        </a:solidFill>
        <a:latin typeface="+mn-lt"/>
        <a:ea typeface="+mn-ea"/>
        <a:cs typeface="+mn-cs"/>
      </a:defRPr>
    </a:lvl4pPr>
    <a:lvl5pPr marL="6566306" algn="l" defTabSz="3283153" rtl="0" eaLnBrk="1" latinLnBrk="0" hangingPunct="1">
      <a:defRPr sz="6463" kern="1200">
        <a:solidFill>
          <a:schemeClr val="tx1"/>
        </a:solidFill>
        <a:latin typeface="+mn-lt"/>
        <a:ea typeface="+mn-ea"/>
        <a:cs typeface="+mn-cs"/>
      </a:defRPr>
    </a:lvl5pPr>
    <a:lvl6pPr marL="8207883" algn="l" defTabSz="3283153" rtl="0" eaLnBrk="1" latinLnBrk="0" hangingPunct="1">
      <a:defRPr sz="6463" kern="1200">
        <a:solidFill>
          <a:schemeClr val="tx1"/>
        </a:solidFill>
        <a:latin typeface="+mn-lt"/>
        <a:ea typeface="+mn-ea"/>
        <a:cs typeface="+mn-cs"/>
      </a:defRPr>
    </a:lvl6pPr>
    <a:lvl7pPr marL="9849460" algn="l" defTabSz="3283153" rtl="0" eaLnBrk="1" latinLnBrk="0" hangingPunct="1">
      <a:defRPr sz="6463" kern="1200">
        <a:solidFill>
          <a:schemeClr val="tx1"/>
        </a:solidFill>
        <a:latin typeface="+mn-lt"/>
        <a:ea typeface="+mn-ea"/>
        <a:cs typeface="+mn-cs"/>
      </a:defRPr>
    </a:lvl7pPr>
    <a:lvl8pPr marL="11491036" algn="l" defTabSz="3283153" rtl="0" eaLnBrk="1" latinLnBrk="0" hangingPunct="1">
      <a:defRPr sz="6463" kern="1200">
        <a:solidFill>
          <a:schemeClr val="tx1"/>
        </a:solidFill>
        <a:latin typeface="+mn-lt"/>
        <a:ea typeface="+mn-ea"/>
        <a:cs typeface="+mn-cs"/>
      </a:defRPr>
    </a:lvl8pPr>
    <a:lvl9pPr marL="13132613" algn="l" defTabSz="3283153" rtl="0" eaLnBrk="1" latinLnBrk="0" hangingPunct="1">
      <a:defRPr sz="646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2473" userDrawn="1">
          <p15:clr>
            <a:srgbClr val="A4A3A4"/>
          </p15:clr>
        </p15:guide>
        <p15:guide id="2" pos="907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FFBF00"/>
    <a:srgbClr val="E1D7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 showGuides="1">
      <p:cViewPr varScale="1">
        <p:scale>
          <a:sx n="19" d="100"/>
          <a:sy n="19" d="100"/>
        </p:scale>
        <p:origin x="2268" y="156"/>
      </p:cViewPr>
      <p:guideLst>
        <p:guide orient="horz" pos="12473"/>
        <p:guide pos="907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群組 4"/>
          <p:cNvGrpSpPr/>
          <p:nvPr userDrawn="1"/>
        </p:nvGrpSpPr>
        <p:grpSpPr>
          <a:xfrm>
            <a:off x="0" y="-20625"/>
            <a:ext cx="28843977" cy="4518211"/>
            <a:chOff x="0" y="-20625"/>
            <a:chExt cx="28843977" cy="4518211"/>
          </a:xfrm>
        </p:grpSpPr>
        <p:grpSp>
          <p:nvGrpSpPr>
            <p:cNvPr id="6" name="群組 5"/>
            <p:cNvGrpSpPr/>
            <p:nvPr/>
          </p:nvGrpSpPr>
          <p:grpSpPr>
            <a:xfrm>
              <a:off x="0" y="-20625"/>
              <a:ext cx="28843977" cy="4518211"/>
              <a:chOff x="0" y="-20625"/>
              <a:chExt cx="28843977" cy="4518211"/>
            </a:xfrm>
          </p:grpSpPr>
          <p:grpSp>
            <p:nvGrpSpPr>
              <p:cNvPr id="8" name="群組 7"/>
              <p:cNvGrpSpPr/>
              <p:nvPr/>
            </p:nvGrpSpPr>
            <p:grpSpPr>
              <a:xfrm>
                <a:off x="0" y="-20625"/>
                <a:ext cx="28800425" cy="4518211"/>
                <a:chOff x="0" y="0"/>
                <a:chExt cx="28800425" cy="5647765"/>
              </a:xfrm>
            </p:grpSpPr>
            <p:sp>
              <p:nvSpPr>
                <p:cNvPr id="11" name="矩形 10"/>
                <p:cNvSpPr/>
                <p:nvPr/>
              </p:nvSpPr>
              <p:spPr>
                <a:xfrm>
                  <a:off x="0" y="0"/>
                  <a:ext cx="28800425" cy="4572000"/>
                </a:xfrm>
                <a:prstGeom prst="rect">
                  <a:avLst/>
                </a:prstGeom>
                <a:solidFill>
                  <a:srgbClr val="00206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12" name="矩形 11"/>
                <p:cNvSpPr/>
                <p:nvPr/>
              </p:nvSpPr>
              <p:spPr>
                <a:xfrm>
                  <a:off x="0" y="4572000"/>
                  <a:ext cx="28800425" cy="1075765"/>
                </a:xfrm>
                <a:prstGeom prst="rect">
                  <a:avLst/>
                </a:prstGeom>
                <a:solidFill>
                  <a:srgbClr val="FFBF00"/>
                </a:solidFill>
                <a:ln>
                  <a:solidFill>
                    <a:srgbClr val="FFBF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</p:grpSp>
          <p:pic>
            <p:nvPicPr>
              <p:cNvPr id="9" name="圖片 8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3716" y="13561"/>
                <a:ext cx="3970093" cy="3600000"/>
              </a:xfrm>
              <a:prstGeom prst="rect">
                <a:avLst/>
              </a:prstGeom>
            </p:spPr>
          </p:pic>
          <p:pic>
            <p:nvPicPr>
              <p:cNvPr id="10" name="圖片 9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4873884" y="10029"/>
                <a:ext cx="3970093" cy="3600000"/>
              </a:xfrm>
              <a:prstGeom prst="rect">
                <a:avLst/>
              </a:prstGeom>
            </p:spPr>
          </p:pic>
        </p:grpSp>
        <p:sp>
          <p:nvSpPr>
            <p:cNvPr id="7" name="文字方塊 6"/>
            <p:cNvSpPr txBox="1"/>
            <p:nvPr/>
          </p:nvSpPr>
          <p:spPr>
            <a:xfrm>
              <a:off x="4017525" y="683931"/>
              <a:ext cx="20880075" cy="280076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00000"/>
                </a:lnSpc>
              </a:pPr>
              <a:r>
                <a:rPr lang="en-US" altLang="zh-TW" sz="8800" b="0" dirty="0" smtClean="0">
                  <a:ln w="22225">
                    <a:solidFill>
                      <a:schemeClr val="bg1"/>
                    </a:solidFill>
                    <a:prstDash val="solid"/>
                  </a:ln>
                  <a:solidFill>
                    <a:schemeClr val="bg1"/>
                  </a:solidFill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rPr>
                <a:t>2022 Undergraduate  Scholarship Symposium </a:t>
              </a:r>
            </a:p>
            <a:p>
              <a:pPr marL="0" marR="0" lvl="0" indent="0" algn="ctr" defTabSz="3283153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altLang="zh-TW" sz="8800" b="0" dirty="0" smtClean="0">
                  <a:ln w="22225">
                    <a:solidFill>
                      <a:schemeClr val="bg1"/>
                    </a:solidFill>
                    <a:prstDash val="solid"/>
                  </a:ln>
                  <a:solidFill>
                    <a:schemeClr val="bg1"/>
                  </a:solidFill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rPr>
                <a:t>Poster Presentation Competition</a:t>
              </a:r>
            </a:p>
          </p:txBody>
        </p:sp>
      </p:grpSp>
      <p:grpSp>
        <p:nvGrpSpPr>
          <p:cNvPr id="13" name="群組 12"/>
          <p:cNvGrpSpPr/>
          <p:nvPr userDrawn="1"/>
        </p:nvGrpSpPr>
        <p:grpSpPr>
          <a:xfrm>
            <a:off x="0" y="37275246"/>
            <a:ext cx="28800425" cy="2324941"/>
            <a:chOff x="0" y="37275246"/>
            <a:chExt cx="28800425" cy="2324941"/>
          </a:xfrm>
        </p:grpSpPr>
        <p:grpSp>
          <p:nvGrpSpPr>
            <p:cNvPr id="14" name="群組 13"/>
            <p:cNvGrpSpPr/>
            <p:nvPr/>
          </p:nvGrpSpPr>
          <p:grpSpPr>
            <a:xfrm flipV="1">
              <a:off x="0" y="37275246"/>
              <a:ext cx="28800425" cy="2324941"/>
              <a:chOff x="0" y="0"/>
              <a:chExt cx="28800425" cy="5647765"/>
            </a:xfrm>
          </p:grpSpPr>
          <p:sp>
            <p:nvSpPr>
              <p:cNvPr id="16" name="矩形 15"/>
              <p:cNvSpPr/>
              <p:nvPr/>
            </p:nvSpPr>
            <p:spPr>
              <a:xfrm>
                <a:off x="0" y="0"/>
                <a:ext cx="28800425" cy="4572000"/>
              </a:xfrm>
              <a:prstGeom prst="rect">
                <a:avLst/>
              </a:prstGeom>
              <a:solidFill>
                <a:srgbClr val="00206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17" name="矩形 16"/>
              <p:cNvSpPr/>
              <p:nvPr/>
            </p:nvSpPr>
            <p:spPr>
              <a:xfrm>
                <a:off x="0" y="4572000"/>
                <a:ext cx="28800425" cy="1075765"/>
              </a:xfrm>
              <a:prstGeom prst="rect">
                <a:avLst/>
              </a:prstGeom>
              <a:solidFill>
                <a:srgbClr val="FFBF00"/>
              </a:solidFill>
              <a:ln>
                <a:solidFill>
                  <a:srgbClr val="FFB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</p:grpSp>
        <p:sp>
          <p:nvSpPr>
            <p:cNvPr id="15" name="文字方塊 14"/>
            <p:cNvSpPr txBox="1"/>
            <p:nvPr/>
          </p:nvSpPr>
          <p:spPr>
            <a:xfrm>
              <a:off x="8142" y="38027864"/>
              <a:ext cx="28146283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TW" sz="8000" b="1" dirty="0" smtClean="0">
                  <a:solidFill>
                    <a:srgbClr val="FFFFFF"/>
                  </a:solidFill>
                  <a:latin typeface="Arial Unicode MS" panose="020B0604020202020204" pitchFamily="34" charset="-120"/>
                  <a:ea typeface="Arial Unicode MS" panose="020B0604020202020204" pitchFamily="34" charset="-120"/>
                  <a:cs typeface="Arial Unicode MS" panose="020B0604020202020204" pitchFamily="34" charset="-120"/>
                </a:rPr>
                <a:t>College of Medical and Health Care     </a:t>
              </a:r>
              <a:r>
                <a:rPr lang="en-US" altLang="zh-TW" sz="8000" b="1" dirty="0" err="1" smtClean="0">
                  <a:solidFill>
                    <a:srgbClr val="FFFFFF"/>
                  </a:solidFill>
                  <a:latin typeface="Arial Unicode MS" panose="020B0604020202020204" pitchFamily="34" charset="-120"/>
                  <a:ea typeface="Arial Unicode MS" panose="020B0604020202020204" pitchFamily="34" charset="-120"/>
                  <a:cs typeface="Arial Unicode MS" panose="020B0604020202020204" pitchFamily="34" charset="-120"/>
                </a:rPr>
                <a:t>Hungkuang</a:t>
              </a:r>
              <a:r>
                <a:rPr lang="en-US" altLang="zh-TW" sz="8000" b="1" dirty="0" smtClean="0">
                  <a:solidFill>
                    <a:srgbClr val="FFFFFF"/>
                  </a:solidFill>
                  <a:latin typeface="Arial Unicode MS" panose="020B0604020202020204" pitchFamily="34" charset="-120"/>
                  <a:ea typeface="Arial Unicode MS" panose="020B0604020202020204" pitchFamily="34" charset="-120"/>
                  <a:cs typeface="Arial Unicode MS" panose="020B0604020202020204" pitchFamily="34" charset="-120"/>
                </a:rPr>
                <a:t> University</a:t>
              </a:r>
              <a:r>
                <a:rPr lang="en-US" altLang="zh-TW" sz="8000" b="1" baseline="0" dirty="0" smtClean="0">
                  <a:solidFill>
                    <a:srgbClr val="FFFFFF"/>
                  </a:solidFill>
                  <a:latin typeface="Arial Unicode MS" panose="020B0604020202020204" pitchFamily="34" charset="-120"/>
                  <a:ea typeface="Arial Unicode MS" panose="020B0604020202020204" pitchFamily="34" charset="-120"/>
                  <a:cs typeface="Arial Unicode MS" panose="020B0604020202020204" pitchFamily="34" charset="-120"/>
                </a:rPr>
                <a:t> </a:t>
              </a:r>
              <a:endParaRPr lang="zh-TW" altLang="en-US" sz="8000" b="1" dirty="0">
                <a:solidFill>
                  <a:srgbClr val="FFFFFF"/>
                </a:solidFill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endParaRPr>
            </a:p>
          </p:txBody>
        </p:sp>
      </p:grpSp>
      <p:pic>
        <p:nvPicPr>
          <p:cNvPr id="18" name="圖片 17"/>
          <p:cNvPicPr>
            <a:picLocks noChangeAspect="1"/>
          </p:cNvPicPr>
          <p:nvPr userDrawn="1"/>
        </p:nvPicPr>
        <p:blipFill>
          <a:blip r:embed="rId3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4141" y="9613525"/>
            <a:ext cx="27492143" cy="250036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51050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80029" y="2108352"/>
            <a:ext cx="24840367" cy="76542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0029" y="10541716"/>
            <a:ext cx="24840367" cy="251259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980029" y="36703516"/>
            <a:ext cx="6480096" cy="210834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7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9827BE-F2BD-4910-AFEB-D090B421F178}" type="datetimeFigureOut">
              <a:rPr lang="zh-TW" altLang="en-US" smtClean="0"/>
              <a:t>2022/10/19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540141" y="36703516"/>
            <a:ext cx="9720143" cy="210834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7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0340300" y="36703516"/>
            <a:ext cx="6480096" cy="210834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7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A06790-DAD3-4360-B4DA-5E0F7ABACE6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999742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</p:sldLayoutIdLst>
  <p:txStyles>
    <p:titleStyle>
      <a:lvl1pPr algn="l" defTabSz="2880086" rtl="0" eaLnBrk="1" latinLnBrk="0" hangingPunct="1">
        <a:lnSpc>
          <a:spcPct val="90000"/>
        </a:lnSpc>
        <a:spcBef>
          <a:spcPct val="0"/>
        </a:spcBef>
        <a:buNone/>
        <a:defRPr sz="1385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20021" indent="-720021" algn="l" defTabSz="2880086" rtl="0" eaLnBrk="1" latinLnBrk="0" hangingPunct="1">
        <a:lnSpc>
          <a:spcPct val="90000"/>
        </a:lnSpc>
        <a:spcBef>
          <a:spcPts val="3150"/>
        </a:spcBef>
        <a:buFont typeface="Arial" panose="020B0604020202020204" pitchFamily="34" charset="0"/>
        <a:buChar char="•"/>
        <a:defRPr sz="8819" kern="1200">
          <a:solidFill>
            <a:schemeClr val="tx1"/>
          </a:solidFill>
          <a:latin typeface="+mn-lt"/>
          <a:ea typeface="+mn-ea"/>
          <a:cs typeface="+mn-cs"/>
        </a:defRPr>
      </a:lvl1pPr>
      <a:lvl2pPr marL="2160064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7559" kern="1200">
          <a:solidFill>
            <a:schemeClr val="tx1"/>
          </a:solidFill>
          <a:latin typeface="+mn-lt"/>
          <a:ea typeface="+mn-ea"/>
          <a:cs typeface="+mn-cs"/>
        </a:defRPr>
      </a:lvl2pPr>
      <a:lvl3pPr marL="3600107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6299" kern="1200">
          <a:solidFill>
            <a:schemeClr val="tx1"/>
          </a:solidFill>
          <a:latin typeface="+mn-lt"/>
          <a:ea typeface="+mn-ea"/>
          <a:cs typeface="+mn-cs"/>
        </a:defRPr>
      </a:lvl3pPr>
      <a:lvl4pPr marL="5040150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4pPr>
      <a:lvl5pPr marL="6480193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5pPr>
      <a:lvl6pPr marL="7920236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6pPr>
      <a:lvl7pPr marL="9360278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7pPr>
      <a:lvl8pPr marL="10800321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8pPr>
      <a:lvl9pPr marL="12240364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1pPr>
      <a:lvl2pPr marL="1440043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2pPr>
      <a:lvl3pPr marL="2880086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3pPr>
      <a:lvl4pPr marL="4320129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4pPr>
      <a:lvl5pPr marL="5760171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5pPr>
      <a:lvl6pPr marL="7200214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6pPr>
      <a:lvl7pPr marL="8640257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7pPr>
      <a:lvl8pPr marL="10080300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8pPr>
      <a:lvl9pPr marL="11520343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29834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 佈景主題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佈景主題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佈景主題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212</TotalTime>
  <Words>0</Words>
  <Application>Microsoft Office PowerPoint</Application>
  <PresentationFormat>自訂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7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9" baseType="lpstr">
      <vt:lpstr>Arial Unicode MS</vt:lpstr>
      <vt:lpstr>新細明體</vt:lpstr>
      <vt:lpstr>標楷體</vt:lpstr>
      <vt:lpstr>Arial</vt:lpstr>
      <vt:lpstr>Calibri</vt:lpstr>
      <vt:lpstr>Calibri Light</vt:lpstr>
      <vt:lpstr>Times New Roman</vt:lpstr>
      <vt:lpstr>Office 佈景主題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admin</dc:creator>
  <cp:lastModifiedBy>User</cp:lastModifiedBy>
  <cp:revision>16</cp:revision>
  <dcterms:created xsi:type="dcterms:W3CDTF">2020-10-26T06:26:41Z</dcterms:created>
  <dcterms:modified xsi:type="dcterms:W3CDTF">2022-10-19T07:58:43Z</dcterms:modified>
</cp:coreProperties>
</file>