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8800425" cy="39600188"/>
  <p:notesSz cx="6858000" cy="9144000"/>
  <p:defaultTextStyle>
    <a:defPPr>
      <a:defRPr lang="zh-TW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BF00"/>
    <a:srgbClr val="E1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9" d="100"/>
          <a:sy n="19" d="100"/>
        </p:scale>
        <p:origin x="2268" y="156"/>
      </p:cViewPr>
      <p:guideLst>
        <p:guide orient="horz" pos="1247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 userDrawn="1"/>
        </p:nvGrpSpPr>
        <p:grpSpPr>
          <a:xfrm>
            <a:off x="0" y="-20625"/>
            <a:ext cx="28843977" cy="4518211"/>
            <a:chOff x="0" y="-20625"/>
            <a:chExt cx="28843977" cy="4518211"/>
          </a:xfrm>
        </p:grpSpPr>
        <p:grpSp>
          <p:nvGrpSpPr>
            <p:cNvPr id="6" name="群組 5"/>
            <p:cNvGrpSpPr/>
            <p:nvPr/>
          </p:nvGrpSpPr>
          <p:grpSpPr>
            <a:xfrm>
              <a:off x="0" y="-20625"/>
              <a:ext cx="28843977" cy="4518211"/>
              <a:chOff x="0" y="-20625"/>
              <a:chExt cx="28843977" cy="4518211"/>
            </a:xfrm>
          </p:grpSpPr>
          <p:grpSp>
            <p:nvGrpSpPr>
              <p:cNvPr id="8" name="群組 7"/>
              <p:cNvGrpSpPr/>
              <p:nvPr/>
            </p:nvGrpSpPr>
            <p:grpSpPr>
              <a:xfrm>
                <a:off x="0" y="-20625"/>
                <a:ext cx="28800425" cy="4518211"/>
                <a:chOff x="0" y="0"/>
                <a:chExt cx="28800425" cy="5647765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0" y="0"/>
                  <a:ext cx="28800425" cy="4572000"/>
                </a:xfrm>
                <a:prstGeom prst="rect">
                  <a:avLst/>
                </a:prstGeom>
                <a:solidFill>
                  <a:srgbClr val="00206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0" y="4572000"/>
                  <a:ext cx="28800425" cy="1075765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16" y="13561"/>
                <a:ext cx="3970093" cy="3600000"/>
              </a:xfrm>
              <a:prstGeom prst="rect">
                <a:avLst/>
              </a:prstGeom>
            </p:spPr>
          </p:pic>
          <p:pic>
            <p:nvPicPr>
              <p:cNvPr id="10" name="圖片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73884" y="10029"/>
                <a:ext cx="3970093" cy="3600000"/>
              </a:xfrm>
              <a:prstGeom prst="rect">
                <a:avLst/>
              </a:prstGeom>
            </p:spPr>
          </p:pic>
        </p:grpSp>
        <p:sp>
          <p:nvSpPr>
            <p:cNvPr id="7" name="文字方塊 6"/>
            <p:cNvSpPr txBox="1"/>
            <p:nvPr/>
          </p:nvSpPr>
          <p:spPr>
            <a:xfrm>
              <a:off x="4175329" y="171114"/>
              <a:ext cx="20449766" cy="3339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9600" b="1" dirty="0" smtClean="0">
                  <a:ln w="22225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2022</a:t>
              </a:r>
            </a:p>
            <a:p>
              <a:pPr algn="ctr"/>
              <a:r>
                <a:rPr lang="zh-TW" altLang="en-US" sz="11500" dirty="0" smtClean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醫療</a:t>
              </a:r>
              <a:r>
                <a:rPr lang="zh-TW" altLang="en-US" sz="11500" dirty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健康</a:t>
              </a:r>
              <a:r>
                <a:rPr lang="zh-TW" altLang="en-US" sz="11500" dirty="0" smtClean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學院 </a:t>
              </a:r>
              <a:r>
                <a:rPr lang="zh-TW" altLang="en-US" sz="9600" dirty="0" smtClean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學生</a:t>
              </a:r>
              <a:r>
                <a:rPr lang="zh-TW" altLang="en-US" sz="9600" dirty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專題研究競賽</a:t>
              </a:r>
            </a:p>
          </p:txBody>
        </p:sp>
      </p:grpSp>
      <p:grpSp>
        <p:nvGrpSpPr>
          <p:cNvPr id="13" name="群組 12"/>
          <p:cNvGrpSpPr/>
          <p:nvPr userDrawn="1"/>
        </p:nvGrpSpPr>
        <p:grpSpPr>
          <a:xfrm>
            <a:off x="0" y="37275246"/>
            <a:ext cx="28800425" cy="2324941"/>
            <a:chOff x="0" y="37275246"/>
            <a:chExt cx="28800425" cy="2324941"/>
          </a:xfrm>
        </p:grpSpPr>
        <p:grpSp>
          <p:nvGrpSpPr>
            <p:cNvPr id="14" name="群組 13"/>
            <p:cNvGrpSpPr/>
            <p:nvPr/>
          </p:nvGrpSpPr>
          <p:grpSpPr>
            <a:xfrm flipV="1">
              <a:off x="0" y="37275246"/>
              <a:ext cx="28800425" cy="2324941"/>
              <a:chOff x="0" y="0"/>
              <a:chExt cx="28800425" cy="564776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0" y="0"/>
                <a:ext cx="28800425" cy="4572000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0" y="4572000"/>
                <a:ext cx="28800425" cy="1075765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1704636" y="38027864"/>
              <a:ext cx="2539115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8000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弘光科技大學 醫療健康學院</a:t>
              </a:r>
              <a:endParaRPr lang="zh-TW" altLang="en-US" sz="8000" dirty="0">
                <a:solidFill>
                  <a:srgbClr val="FFFFFF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 userDrawn="1"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1" y="9613525"/>
            <a:ext cx="27492143" cy="2500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0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08352"/>
            <a:ext cx="24840367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541716"/>
            <a:ext cx="24840367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27BE-F2BD-4910-AFEB-D090B421F178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6703516"/>
            <a:ext cx="9720143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06790-DAD3-4360-B4DA-5E0F7ABACE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97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8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11</cp:revision>
  <dcterms:created xsi:type="dcterms:W3CDTF">2020-10-26T06:26:41Z</dcterms:created>
  <dcterms:modified xsi:type="dcterms:W3CDTF">2022-10-19T07:58:50Z</dcterms:modified>
</cp:coreProperties>
</file>