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60" r:id="rId4"/>
    <p:sldId id="25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6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6A537-D8F6-4DC5-8A4B-DCC7A9FD1EC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8548-6B27-440E-BAE3-452EA17A4D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275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 trans="54000"/>
                    </a14:imgEffect>
                    <a14:imgEffect>
                      <a14:colorTemperature colorTemp="47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65838" y="1634655"/>
            <a:ext cx="5747697" cy="522334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</p:spPr>
      </p:pic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2235028" y="1758998"/>
            <a:ext cx="9144000" cy="13584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標題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2235028" y="3297950"/>
            <a:ext cx="9144000" cy="2858444"/>
          </a:xfrm>
        </p:spPr>
        <p:txBody>
          <a:bodyPr>
            <a:no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dirty="0" smtClean="0"/>
              <a:t>(1.</a:t>
            </a:r>
            <a:r>
              <a:rPr lang="zh-TW" altLang="en-US" dirty="0" smtClean="0"/>
              <a:t>指導老師、</a:t>
            </a:r>
            <a:r>
              <a:rPr lang="en-US" altLang="zh-TW" dirty="0" smtClean="0"/>
              <a:t>2.</a:t>
            </a:r>
            <a:r>
              <a:rPr lang="zh-TW" altLang="en-US" dirty="0" smtClean="0"/>
              <a:t>組別、</a:t>
            </a:r>
            <a:r>
              <a:rPr lang="en-US" altLang="zh-TW" dirty="0" smtClean="0"/>
              <a:t>3.</a:t>
            </a:r>
            <a:r>
              <a:rPr lang="zh-TW" altLang="en-US" dirty="0" smtClean="0"/>
              <a:t>組員含姓名學號</a:t>
            </a:r>
            <a:r>
              <a:rPr lang="en-US" altLang="zh-TW" dirty="0" smtClean="0"/>
              <a:t>)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0" y="2776"/>
            <a:ext cx="12218375" cy="6665036"/>
            <a:chOff x="0" y="2776"/>
            <a:chExt cx="12218375" cy="6665036"/>
          </a:xfrm>
        </p:grpSpPr>
        <p:grpSp>
          <p:nvGrpSpPr>
            <p:cNvPr id="8" name="群組 7"/>
            <p:cNvGrpSpPr/>
            <p:nvPr/>
          </p:nvGrpSpPr>
          <p:grpSpPr>
            <a:xfrm>
              <a:off x="0" y="2776"/>
              <a:ext cx="12218375" cy="1412786"/>
              <a:chOff x="1442148" y="2776"/>
              <a:chExt cx="10776228" cy="1412786"/>
            </a:xfrm>
          </p:grpSpPr>
          <p:grpSp>
            <p:nvGrpSpPr>
              <p:cNvPr id="16" name="群組 15"/>
              <p:cNvGrpSpPr/>
              <p:nvPr/>
            </p:nvGrpSpPr>
            <p:grpSpPr>
              <a:xfrm>
                <a:off x="1442148" y="2776"/>
                <a:ext cx="10776228" cy="1412786"/>
                <a:chOff x="-8975" y="2776"/>
                <a:chExt cx="12200975" cy="1164340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-8975" y="2776"/>
                  <a:ext cx="12200975" cy="999547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-8975" y="1002323"/>
                  <a:ext cx="12200975" cy="164793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7" name="文字方塊 16"/>
              <p:cNvSpPr txBox="1"/>
              <p:nvPr/>
            </p:nvSpPr>
            <p:spPr>
              <a:xfrm>
                <a:off x="2234885" y="120812"/>
                <a:ext cx="860785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6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6000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學生專題研究競賽</a:t>
                </a:r>
                <a:endParaRPr lang="zh-TW" altLang="en-US" sz="6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209120" y="192964"/>
              <a:ext cx="1741470" cy="6474848"/>
              <a:chOff x="44112" y="790166"/>
              <a:chExt cx="1741470" cy="5716033"/>
            </a:xfrm>
          </p:grpSpPr>
          <p:grpSp>
            <p:nvGrpSpPr>
              <p:cNvPr id="10" name="群組 9"/>
              <p:cNvGrpSpPr/>
              <p:nvPr/>
            </p:nvGrpSpPr>
            <p:grpSpPr>
              <a:xfrm>
                <a:off x="44112" y="790166"/>
                <a:ext cx="1741470" cy="5716033"/>
                <a:chOff x="1757888" y="261487"/>
                <a:chExt cx="1741470" cy="5716033"/>
              </a:xfrm>
              <a:effectLst>
                <a:outerShdw blurRad="139700" dist="101600" dir="10320000" sx="106000" sy="106000" algn="ctr" rotWithShape="0">
                  <a:srgbClr val="000000">
                    <a:alpha val="32000"/>
                  </a:srgbClr>
                </a:outerShdw>
              </a:effectLst>
            </p:grpSpPr>
            <p:grpSp>
              <p:nvGrpSpPr>
                <p:cNvPr id="12" name="群組 11"/>
                <p:cNvGrpSpPr/>
                <p:nvPr/>
              </p:nvGrpSpPr>
              <p:grpSpPr>
                <a:xfrm>
                  <a:off x="1757888" y="261487"/>
                  <a:ext cx="1741470" cy="5716033"/>
                  <a:chOff x="1714500" y="1839435"/>
                  <a:chExt cx="1277814" cy="4138085"/>
                </a:xfrm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14" name="等腰三角形 13"/>
                  <p:cNvSpPr/>
                  <p:nvPr/>
                </p:nvSpPr>
                <p:spPr>
                  <a:xfrm>
                    <a:off x="1714500" y="1839435"/>
                    <a:ext cx="1277813" cy="972869"/>
                  </a:xfrm>
                  <a:prstGeom prst="triangle">
                    <a:avLst/>
                  </a:prstGeom>
                  <a:solidFill>
                    <a:srgbClr val="FFD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sp>
                <p:nvSpPr>
                  <p:cNvPr id="15" name="矩形 14"/>
                  <p:cNvSpPr/>
                  <p:nvPr/>
                </p:nvSpPr>
                <p:spPr>
                  <a:xfrm>
                    <a:off x="1714501" y="2810461"/>
                    <a:ext cx="1277813" cy="3167059"/>
                  </a:xfrm>
                  <a:prstGeom prst="rect">
                    <a:avLst/>
                  </a:prstGeom>
                  <a:solidFill>
                    <a:srgbClr val="FFD7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</p:grpSp>
            <p:sp>
              <p:nvSpPr>
                <p:cNvPr id="13" name="橢圓 12"/>
                <p:cNvSpPr/>
                <p:nvPr/>
              </p:nvSpPr>
              <p:spPr>
                <a:xfrm>
                  <a:off x="2492341" y="562700"/>
                  <a:ext cx="272562" cy="29014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88900" dir="9360000">
                    <a:prstClr val="black">
                      <a:alpha val="84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1" name="文字方塊 10"/>
              <p:cNvSpPr txBox="1"/>
              <p:nvPr/>
            </p:nvSpPr>
            <p:spPr>
              <a:xfrm flipH="1">
                <a:off x="328551" y="1631452"/>
                <a:ext cx="1107996" cy="4803120"/>
              </a:xfrm>
              <a:prstGeom prst="rect">
                <a:avLst/>
              </a:prstGeom>
              <a:noFill/>
              <a:ln w="28575">
                <a:noFill/>
                <a:prstDash val="lgDashDot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zh-TW" altLang="en-US" sz="6000" dirty="0" smtClean="0">
                    <a:solidFill>
                      <a:srgbClr val="00206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醫療健康學院</a:t>
                </a:r>
                <a:endParaRPr lang="zh-TW" altLang="en-US" sz="6000" dirty="0">
                  <a:solidFill>
                    <a:srgbClr val="00206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7638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198" y="1421197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3198" y="2880593"/>
            <a:ext cx="10515600" cy="2890204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/>
          <p:cNvGrpSpPr/>
          <p:nvPr userDrawn="1"/>
        </p:nvGrpSpPr>
        <p:grpSpPr>
          <a:xfrm>
            <a:off x="-1" y="-4488"/>
            <a:ext cx="12192001" cy="1383832"/>
            <a:chOff x="-1" y="-4488"/>
            <a:chExt cx="12192001" cy="1383832"/>
          </a:xfrm>
        </p:grpSpPr>
        <p:grpSp>
          <p:nvGrpSpPr>
            <p:cNvPr id="8" name="群組 7"/>
            <p:cNvGrpSpPr/>
            <p:nvPr/>
          </p:nvGrpSpPr>
          <p:grpSpPr>
            <a:xfrm>
              <a:off x="-1" y="0"/>
              <a:ext cx="12192001" cy="1328906"/>
              <a:chOff x="1442148" y="2776"/>
              <a:chExt cx="10776228" cy="1412786"/>
            </a:xfrm>
          </p:grpSpPr>
          <p:grpSp>
            <p:nvGrpSpPr>
              <p:cNvPr id="10" name="群組 9"/>
              <p:cNvGrpSpPr/>
              <p:nvPr/>
            </p:nvGrpSpPr>
            <p:grpSpPr>
              <a:xfrm>
                <a:off x="1442148" y="2776"/>
                <a:ext cx="10776228" cy="1412786"/>
                <a:chOff x="-8975" y="2776"/>
                <a:chExt cx="12200975" cy="1164340"/>
              </a:xfrm>
            </p:grpSpPr>
            <p:sp>
              <p:nvSpPr>
                <p:cNvPr id="12" name="矩形 11"/>
                <p:cNvSpPr/>
                <p:nvPr/>
              </p:nvSpPr>
              <p:spPr>
                <a:xfrm>
                  <a:off x="-8975" y="2776"/>
                  <a:ext cx="12200975" cy="999547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/>
                </a:p>
              </p:txBody>
            </p:sp>
            <p:sp>
              <p:nvSpPr>
                <p:cNvPr id="13" name="矩形 12"/>
                <p:cNvSpPr/>
                <p:nvPr/>
              </p:nvSpPr>
              <p:spPr>
                <a:xfrm>
                  <a:off x="-8975" y="1002323"/>
                  <a:ext cx="12200975" cy="164793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1" name="文字方塊 10"/>
              <p:cNvSpPr txBox="1"/>
              <p:nvPr/>
            </p:nvSpPr>
            <p:spPr>
              <a:xfrm>
                <a:off x="2376380" y="61939"/>
                <a:ext cx="7278701" cy="1079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TW" sz="6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6000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學生專題研究競賽</a:t>
                </a:r>
                <a:endParaRPr lang="zh-TW" altLang="en-US" sz="6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  <p:grpSp>
        <p:nvGrpSpPr>
          <p:cNvPr id="14" name="群組 13"/>
          <p:cNvGrpSpPr/>
          <p:nvPr userDrawn="1"/>
        </p:nvGrpSpPr>
        <p:grpSpPr>
          <a:xfrm flipV="1">
            <a:off x="0" y="6078828"/>
            <a:ext cx="12192000" cy="779172"/>
            <a:chOff x="1442148" y="2776"/>
            <a:chExt cx="10776228" cy="1412786"/>
          </a:xfrm>
        </p:grpSpPr>
        <p:grpSp>
          <p:nvGrpSpPr>
            <p:cNvPr id="15" name="群組 14"/>
            <p:cNvGrpSpPr/>
            <p:nvPr/>
          </p:nvGrpSpPr>
          <p:grpSpPr>
            <a:xfrm>
              <a:off x="1442148" y="2776"/>
              <a:ext cx="10776228" cy="1412786"/>
              <a:chOff x="-8975" y="2776"/>
              <a:chExt cx="12200975" cy="1164340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6" name="文字方塊 15"/>
            <p:cNvSpPr txBox="1"/>
            <p:nvPr/>
          </p:nvSpPr>
          <p:spPr>
            <a:xfrm rot="10800000">
              <a:off x="2359154" y="47151"/>
              <a:ext cx="8607853" cy="1296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4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醫療健康學院</a:t>
              </a:r>
              <a:endPara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079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6970" y="1457929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6" name="群組 5"/>
          <p:cNvGrpSpPr/>
          <p:nvPr userDrawn="1"/>
        </p:nvGrpSpPr>
        <p:grpSpPr>
          <a:xfrm>
            <a:off x="-1" y="-4488"/>
            <a:ext cx="12192001" cy="1383832"/>
            <a:chOff x="-1" y="-4488"/>
            <a:chExt cx="12192001" cy="1383832"/>
          </a:xfrm>
        </p:grpSpPr>
        <p:grpSp>
          <p:nvGrpSpPr>
            <p:cNvPr id="7" name="群組 6"/>
            <p:cNvGrpSpPr/>
            <p:nvPr/>
          </p:nvGrpSpPr>
          <p:grpSpPr>
            <a:xfrm>
              <a:off x="-1" y="0"/>
              <a:ext cx="12192001" cy="1328906"/>
              <a:chOff x="1442148" y="2776"/>
              <a:chExt cx="10776228" cy="1412786"/>
            </a:xfrm>
          </p:grpSpPr>
          <p:grpSp>
            <p:nvGrpSpPr>
              <p:cNvPr id="9" name="群組 8"/>
              <p:cNvGrpSpPr/>
              <p:nvPr/>
            </p:nvGrpSpPr>
            <p:grpSpPr>
              <a:xfrm>
                <a:off x="1442148" y="2776"/>
                <a:ext cx="10776228" cy="1412786"/>
                <a:chOff x="-8975" y="2776"/>
                <a:chExt cx="12200975" cy="1164340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-8975" y="2776"/>
                  <a:ext cx="12200975" cy="999547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-8975" y="1002323"/>
                  <a:ext cx="12200975" cy="164793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0" name="文字方塊 9"/>
              <p:cNvSpPr txBox="1"/>
              <p:nvPr/>
            </p:nvSpPr>
            <p:spPr>
              <a:xfrm>
                <a:off x="2376380" y="61939"/>
                <a:ext cx="7278701" cy="1079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TW" sz="6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6000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學生專題研究競賽</a:t>
                </a:r>
                <a:endParaRPr lang="zh-TW" altLang="en-US" sz="6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  <p:grpSp>
        <p:nvGrpSpPr>
          <p:cNvPr id="13" name="群組 12"/>
          <p:cNvGrpSpPr/>
          <p:nvPr userDrawn="1"/>
        </p:nvGrpSpPr>
        <p:grpSpPr>
          <a:xfrm flipV="1">
            <a:off x="0" y="6078828"/>
            <a:ext cx="12192000" cy="779172"/>
            <a:chOff x="1442148" y="2776"/>
            <a:chExt cx="10776228" cy="1412786"/>
          </a:xfrm>
        </p:grpSpPr>
        <p:grpSp>
          <p:nvGrpSpPr>
            <p:cNvPr id="14" name="群組 13"/>
            <p:cNvGrpSpPr/>
            <p:nvPr/>
          </p:nvGrpSpPr>
          <p:grpSpPr>
            <a:xfrm>
              <a:off x="1442148" y="2776"/>
              <a:ext cx="10776228" cy="1412786"/>
              <a:chOff x="-8975" y="2776"/>
              <a:chExt cx="12200975" cy="1164340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 rot="10800000">
              <a:off x="2359154" y="47151"/>
              <a:ext cx="8607853" cy="1296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4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醫療健康學院</a:t>
              </a:r>
              <a:endPara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36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群組 4"/>
          <p:cNvGrpSpPr/>
          <p:nvPr userDrawn="1"/>
        </p:nvGrpSpPr>
        <p:grpSpPr>
          <a:xfrm flipV="1">
            <a:off x="0" y="6078828"/>
            <a:ext cx="12192000" cy="779172"/>
            <a:chOff x="1442148" y="2776"/>
            <a:chExt cx="10776228" cy="1412786"/>
          </a:xfrm>
        </p:grpSpPr>
        <p:grpSp>
          <p:nvGrpSpPr>
            <p:cNvPr id="6" name="群組 5"/>
            <p:cNvGrpSpPr/>
            <p:nvPr/>
          </p:nvGrpSpPr>
          <p:grpSpPr>
            <a:xfrm>
              <a:off x="1442148" y="2776"/>
              <a:ext cx="10776228" cy="1412786"/>
              <a:chOff x="-8975" y="2776"/>
              <a:chExt cx="12200975" cy="1164340"/>
            </a:xfrm>
          </p:grpSpPr>
          <p:sp>
            <p:nvSpPr>
              <p:cNvPr id="8" name="矩形 7"/>
              <p:cNvSpPr/>
              <p:nvPr/>
            </p:nvSpPr>
            <p:spPr>
              <a:xfrm>
                <a:off x="-8975" y="2776"/>
                <a:ext cx="12200975" cy="999547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-8975" y="1002323"/>
                <a:ext cx="12200975" cy="164793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7" name="文字方塊 6"/>
            <p:cNvSpPr txBox="1"/>
            <p:nvPr/>
          </p:nvSpPr>
          <p:spPr>
            <a:xfrm rot="10800000">
              <a:off x="2359154" y="47151"/>
              <a:ext cx="8607853" cy="1296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4800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醫療健康學院</a:t>
              </a:r>
              <a:endParaRPr lang="zh-TW" altLang="en-US" sz="48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grpSp>
        <p:nvGrpSpPr>
          <p:cNvPr id="10" name="群組 9"/>
          <p:cNvGrpSpPr/>
          <p:nvPr userDrawn="1"/>
        </p:nvGrpSpPr>
        <p:grpSpPr>
          <a:xfrm>
            <a:off x="-1" y="-4488"/>
            <a:ext cx="12192001" cy="1383832"/>
            <a:chOff x="-1" y="-4488"/>
            <a:chExt cx="12192001" cy="1383832"/>
          </a:xfrm>
        </p:grpSpPr>
        <p:grpSp>
          <p:nvGrpSpPr>
            <p:cNvPr id="11" name="群組 10"/>
            <p:cNvGrpSpPr/>
            <p:nvPr/>
          </p:nvGrpSpPr>
          <p:grpSpPr>
            <a:xfrm>
              <a:off x="-1" y="0"/>
              <a:ext cx="12192001" cy="1328906"/>
              <a:chOff x="1442148" y="2776"/>
              <a:chExt cx="10776228" cy="1412786"/>
            </a:xfrm>
          </p:grpSpPr>
          <p:grpSp>
            <p:nvGrpSpPr>
              <p:cNvPr id="13" name="群組 12"/>
              <p:cNvGrpSpPr/>
              <p:nvPr/>
            </p:nvGrpSpPr>
            <p:grpSpPr>
              <a:xfrm>
                <a:off x="1442148" y="2776"/>
                <a:ext cx="10776228" cy="1412786"/>
                <a:chOff x="-8975" y="2776"/>
                <a:chExt cx="12200975" cy="1164340"/>
              </a:xfrm>
            </p:grpSpPr>
            <p:sp>
              <p:nvSpPr>
                <p:cNvPr id="15" name="矩形 14"/>
                <p:cNvSpPr/>
                <p:nvPr/>
              </p:nvSpPr>
              <p:spPr>
                <a:xfrm>
                  <a:off x="-8975" y="2776"/>
                  <a:ext cx="12200975" cy="999547"/>
                </a:xfrm>
                <a:prstGeom prst="rect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sz="1400"/>
                </a:p>
              </p:txBody>
            </p:sp>
            <p:sp>
              <p:nvSpPr>
                <p:cNvPr id="16" name="矩形 15"/>
                <p:cNvSpPr/>
                <p:nvPr/>
              </p:nvSpPr>
              <p:spPr>
                <a:xfrm>
                  <a:off x="-8975" y="1002323"/>
                  <a:ext cx="12200975" cy="164793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sp>
            <p:nvSpPr>
              <p:cNvPr id="14" name="文字方塊 13"/>
              <p:cNvSpPr txBox="1"/>
              <p:nvPr/>
            </p:nvSpPr>
            <p:spPr>
              <a:xfrm>
                <a:off x="2376380" y="61939"/>
                <a:ext cx="7278701" cy="1079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TW" sz="600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2022</a:t>
                </a:r>
                <a:r>
                  <a:rPr lang="zh-TW" altLang="en-US" sz="600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學生</a:t>
                </a:r>
                <a:r>
                  <a:rPr lang="zh-TW" altLang="en-US" sz="6000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專題研究競賽</a:t>
                </a:r>
                <a:endParaRPr lang="zh-TW" altLang="en-US" sz="6000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13179" y="-4488"/>
              <a:ext cx="1526095" cy="13838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604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40B0-0296-44E2-A4B7-06E7C46D50A5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1011F-BED4-4127-BBEB-A716BAB7BA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748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8289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40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67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寬螢幕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10</cp:revision>
  <dcterms:created xsi:type="dcterms:W3CDTF">2020-10-26T07:07:08Z</dcterms:created>
  <dcterms:modified xsi:type="dcterms:W3CDTF">2022-10-19T07:55:35Z</dcterms:modified>
</cp:coreProperties>
</file>