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8" r:id="rId3"/>
    <p:sldId id="260" r:id="rId4"/>
    <p:sldId id="257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126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46A537-D8F6-4DC5-8A4B-DCC7A9FD1EC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F8548-6B27-440E-BAE3-452EA17A4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52751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osiaicBubbles trans="54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65838" y="1634655"/>
            <a:ext cx="5747697" cy="5223345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2235028" y="1758998"/>
            <a:ext cx="9144000" cy="13584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標題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2235028" y="3297950"/>
            <a:ext cx="9144000" cy="2858444"/>
          </a:xfrm>
        </p:spPr>
        <p:txBody>
          <a:bodyPr>
            <a:noAutofit/>
          </a:bodyPr>
          <a:lstStyle>
            <a:lvl1pPr marL="0" indent="0" algn="ctr">
              <a:buNone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TW" dirty="0" smtClean="0"/>
              <a:t>(1.</a:t>
            </a:r>
            <a:r>
              <a:rPr lang="zh-TW" altLang="en-US" dirty="0" smtClean="0"/>
              <a:t>指導老師、</a:t>
            </a:r>
            <a:r>
              <a:rPr lang="en-US" altLang="zh-TW" dirty="0" smtClean="0"/>
              <a:t>2.</a:t>
            </a:r>
            <a:r>
              <a:rPr lang="zh-TW" altLang="en-US" dirty="0" smtClean="0"/>
              <a:t>組別、</a:t>
            </a:r>
            <a:r>
              <a:rPr lang="en-US" altLang="zh-TW" dirty="0" smtClean="0"/>
              <a:t>3.</a:t>
            </a:r>
            <a:r>
              <a:rPr lang="zh-TW" altLang="en-US" dirty="0" smtClean="0"/>
              <a:t>組員含姓名學號</a:t>
            </a:r>
            <a:r>
              <a:rPr lang="en-US" altLang="zh-TW" dirty="0" smtClean="0"/>
              <a:t>)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2776"/>
            <a:ext cx="12218375" cy="6665036"/>
            <a:chOff x="0" y="2776"/>
            <a:chExt cx="12218375" cy="6665036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2776"/>
              <a:ext cx="12218375" cy="1412786"/>
              <a:chOff x="1442148" y="2776"/>
              <a:chExt cx="10776228" cy="1412786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7" name="文字方塊 16"/>
              <p:cNvSpPr txBox="1"/>
              <p:nvPr/>
            </p:nvSpPr>
            <p:spPr>
              <a:xfrm>
                <a:off x="2234885" y="120812"/>
                <a:ext cx="8607853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2024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grpSp>
          <p:nvGrpSpPr>
            <p:cNvPr id="9" name="群組 8"/>
            <p:cNvGrpSpPr/>
            <p:nvPr/>
          </p:nvGrpSpPr>
          <p:grpSpPr>
            <a:xfrm>
              <a:off x="209120" y="192964"/>
              <a:ext cx="1741470" cy="6474848"/>
              <a:chOff x="44112" y="790166"/>
              <a:chExt cx="1741470" cy="5716033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44112" y="790166"/>
                <a:ext cx="1741470" cy="5716033"/>
                <a:chOff x="1757888" y="261487"/>
                <a:chExt cx="1741470" cy="5716033"/>
              </a:xfrm>
              <a:effectLst>
                <a:outerShdw blurRad="139700" dist="101600" dir="10320000" sx="106000" sy="106000" algn="ctr" rotWithShape="0">
                  <a:srgbClr val="000000">
                    <a:alpha val="32000"/>
                  </a:srgbClr>
                </a:outerShdw>
              </a:effectLst>
            </p:grpSpPr>
            <p:grpSp>
              <p:nvGrpSpPr>
                <p:cNvPr id="12" name="群組 11"/>
                <p:cNvGrpSpPr/>
                <p:nvPr/>
              </p:nvGrpSpPr>
              <p:grpSpPr>
                <a:xfrm>
                  <a:off x="1757888" y="261487"/>
                  <a:ext cx="1741470" cy="5716033"/>
                  <a:chOff x="1714500" y="1839435"/>
                  <a:chExt cx="1277814" cy="4138085"/>
                </a:xfr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4" name="等腰三角形 13"/>
                  <p:cNvSpPr/>
                  <p:nvPr/>
                </p:nvSpPr>
                <p:spPr>
                  <a:xfrm>
                    <a:off x="1714500" y="1839435"/>
                    <a:ext cx="1277813" cy="972869"/>
                  </a:xfrm>
                  <a:prstGeom prst="triangle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714501" y="2810461"/>
                    <a:ext cx="1277813" cy="3167059"/>
                  </a:xfrm>
                  <a:prstGeom prst="rect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13" name="橢圓 12"/>
                <p:cNvSpPr/>
                <p:nvPr/>
              </p:nvSpPr>
              <p:spPr>
                <a:xfrm>
                  <a:off x="2492341" y="562700"/>
                  <a:ext cx="272562" cy="29014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88900" dir="9360000">
                    <a:prstClr val="black">
                      <a:alpha val="84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 flipH="1">
                <a:off x="328551" y="1631452"/>
                <a:ext cx="1107996" cy="4803120"/>
              </a:xfrm>
              <a:prstGeom prst="rect">
                <a:avLst/>
              </a:prstGeom>
              <a:noFill/>
              <a:ln w="28575">
                <a:noFill/>
                <a:prstDash val="lgDashDot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zh-TW" altLang="en-US" sz="6000" dirty="0" smtClean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醫療健康學院</a:t>
                </a:r>
                <a:endParaRPr lang="zh-TW" altLang="en-US" sz="6000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7638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3198" y="1421197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3198" y="2880593"/>
            <a:ext cx="10515600" cy="2890204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8" name="群組 7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2024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15" name="群組 14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6" name="文字方塊 15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79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6970" y="1457929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7" name="群組 6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0" name="文字方塊 9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2024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3" name="群組 12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14" name="群組 13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6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5" name="群組 4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6" name="群組 5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7" name="文字方塊 6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0" name="群組 9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1" name="群組 10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13" name="群組 12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4" name="文字方塊 13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2024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604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40B0-0296-44E2-A4B7-06E7C46D50A5}" type="datetimeFigureOut">
              <a:rPr lang="zh-TW" altLang="en-US" smtClean="0"/>
              <a:t>2024/10/4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74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289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540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03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6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0</Words>
  <Application>Microsoft Office PowerPoint</Application>
  <PresentationFormat>寬螢幕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1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12</cp:revision>
  <dcterms:created xsi:type="dcterms:W3CDTF">2020-10-26T07:07:08Z</dcterms:created>
  <dcterms:modified xsi:type="dcterms:W3CDTF">2024-10-04T05:43:36Z</dcterms:modified>
</cp:coreProperties>
</file>