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"/>
  </p:handoutMasterIdLst>
  <p:sldIdLst>
    <p:sldId id="258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BF00"/>
    <a:srgbClr val="E1D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9" d="100"/>
          <a:sy n="19" d="100"/>
        </p:scale>
        <p:origin x="2268" y="156"/>
      </p:cViewPr>
      <p:guideLst>
        <p:guide orient="horz" pos="12473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93D3E1-E342-4184-95ED-644D11016FC4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AACBB-AAC7-498D-A3B3-0F21CD2825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42579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 userDrawn="1"/>
        </p:nvGrpSpPr>
        <p:grpSpPr>
          <a:xfrm>
            <a:off x="0" y="-20625"/>
            <a:ext cx="28843977" cy="4518211"/>
            <a:chOff x="0" y="-20625"/>
            <a:chExt cx="28843977" cy="4518211"/>
          </a:xfrm>
        </p:grpSpPr>
        <p:grpSp>
          <p:nvGrpSpPr>
            <p:cNvPr id="6" name="群組 5"/>
            <p:cNvGrpSpPr/>
            <p:nvPr/>
          </p:nvGrpSpPr>
          <p:grpSpPr>
            <a:xfrm>
              <a:off x="0" y="-20625"/>
              <a:ext cx="28843977" cy="4518211"/>
              <a:chOff x="0" y="-20625"/>
              <a:chExt cx="28843977" cy="4518211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0" y="-20625"/>
                <a:ext cx="28800425" cy="4518211"/>
                <a:chOff x="0" y="0"/>
                <a:chExt cx="28800425" cy="564776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0" y="0"/>
                  <a:ext cx="28800425" cy="4572000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0" y="4572000"/>
                  <a:ext cx="28800425" cy="1075765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9" name="圖片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716" y="13561"/>
                <a:ext cx="3970093" cy="3600000"/>
              </a:xfrm>
              <a:prstGeom prst="rect">
                <a:avLst/>
              </a:prstGeom>
            </p:spPr>
          </p:pic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73884" y="10029"/>
                <a:ext cx="3970093" cy="3600000"/>
              </a:xfrm>
              <a:prstGeom prst="rect">
                <a:avLst/>
              </a:prstGeom>
            </p:spPr>
          </p:pic>
        </p:grpSp>
        <p:sp>
          <p:nvSpPr>
            <p:cNvPr id="7" name="文字方塊 6"/>
            <p:cNvSpPr txBox="1"/>
            <p:nvPr/>
          </p:nvSpPr>
          <p:spPr>
            <a:xfrm>
              <a:off x="4017525" y="683931"/>
              <a:ext cx="20880075" cy="28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n-US" altLang="zh-TW" sz="8800" b="0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2024 </a:t>
              </a:r>
              <a:r>
                <a:rPr lang="en-US" altLang="zh-TW" sz="8800" b="0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Undergraduate  Scholarship Symposium </a:t>
              </a:r>
            </a:p>
            <a:p>
              <a:pPr marL="0" marR="0" lvl="0" indent="0" algn="ctr" defTabSz="328315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8800" b="0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Poster Presentation Competition</a:t>
              </a:r>
            </a:p>
          </p:txBody>
        </p:sp>
      </p:grpSp>
      <p:grpSp>
        <p:nvGrpSpPr>
          <p:cNvPr id="13" name="群組 12"/>
          <p:cNvGrpSpPr/>
          <p:nvPr userDrawn="1"/>
        </p:nvGrpSpPr>
        <p:grpSpPr>
          <a:xfrm>
            <a:off x="0" y="37275246"/>
            <a:ext cx="28800425" cy="2324941"/>
            <a:chOff x="0" y="37275246"/>
            <a:chExt cx="28800425" cy="2324941"/>
          </a:xfrm>
        </p:grpSpPr>
        <p:grpSp>
          <p:nvGrpSpPr>
            <p:cNvPr id="14" name="群組 13"/>
            <p:cNvGrpSpPr/>
            <p:nvPr/>
          </p:nvGrpSpPr>
          <p:grpSpPr>
            <a:xfrm flipV="1">
              <a:off x="0" y="37275246"/>
              <a:ext cx="28800425" cy="2324941"/>
              <a:chOff x="0" y="0"/>
              <a:chExt cx="28800425" cy="564776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0" y="0"/>
                <a:ext cx="28800425" cy="4572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4572000"/>
                <a:ext cx="28800425" cy="1075765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8142" y="38027864"/>
              <a:ext cx="2814628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8000" b="1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College of Medical and Health Care     </a:t>
              </a:r>
              <a:r>
                <a:rPr lang="en-US" altLang="zh-TW" sz="8000" b="1" dirty="0" err="1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Hungkuang</a:t>
              </a:r>
              <a:r>
                <a:rPr lang="en-US" altLang="zh-TW" sz="8000" b="1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 University</a:t>
              </a:r>
              <a:r>
                <a:rPr lang="en-US" altLang="zh-TW" sz="8000" b="1" baseline="0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 </a:t>
              </a:r>
              <a:endParaRPr lang="zh-TW" altLang="en-US" sz="8000" b="1" dirty="0">
                <a:solidFill>
                  <a:srgbClr val="FFFFFF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1" y="9613525"/>
            <a:ext cx="27492143" cy="250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0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27BE-F2BD-4910-AFEB-D090B421F178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99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8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9" baseType="lpstr">
      <vt:lpstr>Arial Unicode MS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18</cp:revision>
  <dcterms:created xsi:type="dcterms:W3CDTF">2020-10-26T06:26:41Z</dcterms:created>
  <dcterms:modified xsi:type="dcterms:W3CDTF">2024-10-04T05:42:53Z</dcterms:modified>
</cp:coreProperties>
</file>